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5" r:id="rId4"/>
    <p:sldId id="286" r:id="rId5"/>
    <p:sldId id="287" r:id="rId6"/>
    <p:sldId id="288" r:id="rId7"/>
    <p:sldId id="258" r:id="rId8"/>
    <p:sldId id="260" r:id="rId9"/>
    <p:sldId id="289" r:id="rId10"/>
    <p:sldId id="259" r:id="rId11"/>
    <p:sldId id="273" r:id="rId12"/>
    <p:sldId id="272" r:id="rId13"/>
    <p:sldId id="269" r:id="rId14"/>
    <p:sldId id="279" r:id="rId15"/>
    <p:sldId id="280" r:id="rId16"/>
    <p:sldId id="281" r:id="rId17"/>
    <p:sldId id="282" r:id="rId18"/>
    <p:sldId id="283" r:id="rId19"/>
    <p:sldId id="271" r:id="rId20"/>
    <p:sldId id="267" r:id="rId21"/>
    <p:sldId id="270" r:id="rId22"/>
    <p:sldId id="275" r:id="rId23"/>
    <p:sldId id="276" r:id="rId24"/>
    <p:sldId id="264" r:id="rId25"/>
    <p:sldId id="277" r:id="rId26"/>
    <p:sldId id="278" r:id="rId27"/>
    <p:sldId id="291" r:id="rId28"/>
    <p:sldId id="274" r:id="rId29"/>
    <p:sldId id="290" r:id="rId30"/>
    <p:sldId id="292" r:id="rId31"/>
    <p:sldId id="293" r:id="rId32"/>
    <p:sldId id="294" r:id="rId33"/>
    <p:sldId id="295" r:id="rId34"/>
    <p:sldId id="296" r:id="rId35"/>
    <p:sldId id="297" r:id="rId3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cYZBN12Mm63kNCdep90RsQ==" hashData="RNifzk33rp5zZNEbD1VfxNbOyWY="/>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72" y="-815"/>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uverture de l'album">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2" y="2971800"/>
            <a:ext cx="8298485" cy="800100"/>
          </a:xfrm>
        </p:spPr>
        <p:txBody>
          <a:bodyPr bIns="0"/>
          <a:lstStyle>
            <a:lvl1pPr algn="r" eaLnBrk="1" latinLnBrk="0" hangingPunct="1">
              <a:defRPr kumimoji="0" lang="fr-FR"/>
            </a:lvl1pPr>
            <a:extLst/>
          </a:lstStyle>
          <a:p>
            <a:r>
              <a:rPr kumimoji="0" lang="fr-FR"/>
              <a:t>Cliquez pour ajouter le titre de l'album photo</a:t>
            </a:r>
          </a:p>
        </p:txBody>
      </p:sp>
      <p:sp>
        <p:nvSpPr>
          <p:cNvPr id="30" name="Rectangle 7"/>
          <p:cNvSpPr>
            <a:spLocks/>
          </p:cNvSpPr>
          <p:nvPr/>
        </p:nvSpPr>
        <p:spPr>
          <a:xfrm>
            <a:off x="453736" y="3886200"/>
            <a:ext cx="8229600" cy="857250"/>
          </a:xfrm>
          <a:prstGeom prst="rect">
            <a:avLst/>
          </a:prstGeom>
        </p:spPr>
        <p:txBody>
          <a:bodyPr vert="horz" anchor="ctr">
            <a:normAutofit/>
          </a:bodyPr>
          <a:lstStyle>
            <a:extLst/>
          </a:lstStyle>
          <a:p>
            <a:pPr marL="0" marR="0" lvl="0" indent="0" algn="ctr" defTabSz="914400" eaLnBrk="1" fontAlgn="auto" latinLnBrk="0" hangingPunct="1">
              <a:lnSpc>
                <a:spcPct val="100000"/>
              </a:lnSpc>
              <a:spcBef>
                <a:spcPct val="0"/>
              </a:spcBef>
              <a:spcAft>
                <a:spcPts val="0"/>
              </a:spcAft>
              <a:buClrTx/>
              <a:buSzTx/>
              <a:buFontTx/>
              <a:buNone/>
              <a:tabLst/>
              <a:defRPr kumimoji="0" lang="fr-FR"/>
            </a:pPr>
            <a:endParaRPr kumimoji="0" lang="fr-FR" sz="3200" b="0" i="1" u="none" strike="noStrike" kern="0" cap="none" spc="0" normalizeH="0" baseline="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3850481"/>
            <a:ext cx="6386946" cy="914400"/>
          </a:xfrm>
        </p:spPr>
        <p:txBody>
          <a:bodyPr vert="horz" tIns="0" anchor="t" anchorCtr="0">
            <a:noAutofit/>
          </a:bodyPr>
          <a:lstStyle>
            <a:lvl1pPr marL="0" marR="0" indent="0" algn="r" rtl="0" eaLnBrk="1" latinLnBrk="0" hangingPunct="1">
              <a:spcBef>
                <a:spcPct val="20000"/>
              </a:spcBef>
              <a:buFontTx/>
              <a:buNone/>
              <a:defRPr kumimoji="0" lang="fr-FR" sz="1800" i="0" baseline="0">
                <a:solidFill>
                  <a:schemeClr val="tx1"/>
                </a:solidFill>
                <a:latin typeface="+mn-lt"/>
                <a:ea typeface="+mn-ea"/>
                <a:cs typeface="+mn-cs"/>
              </a:defRPr>
            </a:lvl1pPr>
            <a:extLst/>
          </a:lstStyle>
          <a:p>
            <a:pPr lvl="0"/>
            <a:r>
              <a:rPr kumimoji="0" lang="fr-FR"/>
              <a:t>Cliquez pour ajouter la date et d'autres informations</a:t>
            </a:r>
          </a:p>
        </p:txBody>
      </p:sp>
      <p:sp>
        <p:nvSpPr>
          <p:cNvPr id="27" name="Rectangle 6"/>
          <p:cNvSpPr>
            <a:spLocks noGrp="1"/>
          </p:cNvSpPr>
          <p:nvPr>
            <p:ph type="pic" sz="quarter" idx="11"/>
          </p:nvPr>
        </p:nvSpPr>
        <p:spPr>
          <a:xfrm>
            <a:off x="6096000" y="1200150"/>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fr-FR" smtClean="0"/>
              <a:t>Cliquez sur l'icône pour ajouter une image</a:t>
            </a:r>
            <a:endParaRPr/>
          </a:p>
        </p:txBody>
      </p:sp>
      <p:sp>
        <p:nvSpPr>
          <p:cNvPr id="6" name="Rectangle 5"/>
          <p:cNvSpPr/>
          <p:nvPr/>
        </p:nvSpPr>
        <p:spPr>
          <a:xfrm>
            <a:off x="176844" y="140178"/>
            <a:ext cx="8763000" cy="4660422"/>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fr-FR"/>
          </a:p>
        </p:txBody>
      </p:sp>
      <p:sp>
        <p:nvSpPr>
          <p:cNvPr id="11" name="Rectangle 10"/>
          <p:cNvSpPr>
            <a:spLocks noGrp="1"/>
          </p:cNvSpPr>
          <p:nvPr>
            <p:ph type="dt" sz="half" idx="12"/>
          </p:nvPr>
        </p:nvSpPr>
        <p:spPr/>
        <p:txBody>
          <a:bodyPr/>
          <a:lstStyle>
            <a:extLst/>
          </a:lstStyle>
          <a:p>
            <a:fld id="{00A2BC59-E7BB-40EB-AE44-7C7E45836334}" type="datetimeFigureOut">
              <a:rPr lang="fr-FR" smtClean="0"/>
              <a:t>10/02/2016</a:t>
            </a:fld>
            <a:endParaRPr lang="fr-FR"/>
          </a:p>
        </p:txBody>
      </p:sp>
      <p:sp>
        <p:nvSpPr>
          <p:cNvPr id="12" name="Rectangle 11"/>
          <p:cNvSpPr>
            <a:spLocks noGrp="1"/>
          </p:cNvSpPr>
          <p:nvPr>
            <p:ph type="sldNum" sz="quarter" idx="13"/>
          </p:nvPr>
        </p:nvSpPr>
        <p:spPr/>
        <p:txBody>
          <a:bodyPr/>
          <a:lstStyle>
            <a:extLst/>
          </a:lstStyle>
          <a:p>
            <a:fld id="{36F3C44D-4F77-4131-A17D-36EC52C602F6}" type="slidenum">
              <a:rPr lang="fr-FR" smtClean="0"/>
              <a:t>‹N°›</a:t>
            </a:fld>
            <a:endParaRPr lang="fr-FR"/>
          </a:p>
        </p:txBody>
      </p:sp>
      <p:sp>
        <p:nvSpPr>
          <p:cNvPr id="13" name="Rectangle 12"/>
          <p:cNvSpPr>
            <a:spLocks noGrp="1"/>
          </p:cNvSpPr>
          <p:nvPr>
            <p:ph type="ftr" sz="quarter" idx="14"/>
          </p:nvPr>
        </p:nvSpPr>
        <p:spPr/>
        <p:txBody>
          <a:bodyPr/>
          <a:lstStyle>
            <a:extLst/>
          </a:lstStyle>
          <a:p>
            <a:endParaRPr lang="fr-F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ysage 3 poses avec légende">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2552867"/>
            <a:ext cx="4023360" cy="226314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342900" indent="-342900" algn="ctr" eaLnBrk="1" latinLnBrk="0" hangingPunct="1"/>
            <a:r>
              <a:rPr lang="fr-FR" smtClean="0"/>
              <a:t>Cliquez sur l'icône pour ajouter une image</a:t>
            </a:r>
            <a:endParaRPr/>
          </a:p>
        </p:txBody>
      </p:sp>
      <p:sp>
        <p:nvSpPr>
          <p:cNvPr id="15" name="Rectangle 7"/>
          <p:cNvSpPr>
            <a:spLocks noGrp="1" noChangeAspect="1"/>
          </p:cNvSpPr>
          <p:nvPr>
            <p:ph type="pic" sz="quarter" idx="12"/>
          </p:nvPr>
        </p:nvSpPr>
        <p:spPr>
          <a:xfrm>
            <a:off x="457200" y="2552867"/>
            <a:ext cx="4023360" cy="226314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342900" indent="-342900" algn="ctr" eaLnBrk="1" latinLnBrk="0" hangingPunct="1"/>
            <a:r>
              <a:rPr lang="fr-FR" smtClean="0"/>
              <a:t>Cliquez sur l'icône pour ajouter une image</a:t>
            </a:r>
            <a:endParaRPr/>
          </a:p>
        </p:txBody>
      </p:sp>
      <p:sp>
        <p:nvSpPr>
          <p:cNvPr id="26" name="Rectangle 7"/>
          <p:cNvSpPr>
            <a:spLocks noGrp="1" noChangeAspect="1"/>
          </p:cNvSpPr>
          <p:nvPr>
            <p:ph type="pic" sz="quarter" idx="13"/>
          </p:nvPr>
        </p:nvSpPr>
        <p:spPr>
          <a:xfrm>
            <a:off x="4663440" y="171450"/>
            <a:ext cx="4023360" cy="226314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342900" indent="-342900" algn="ctr" eaLnBrk="1" latinLnBrk="0" hangingPunct="1"/>
            <a:r>
              <a:rPr lang="fr-FR" smtClean="0"/>
              <a:t>Cliquez sur l'icône pour ajouter une image</a:t>
            </a:r>
            <a:endParaRPr/>
          </a:p>
        </p:txBody>
      </p:sp>
      <p:sp>
        <p:nvSpPr>
          <p:cNvPr id="27" name="Rectangle 11"/>
          <p:cNvSpPr>
            <a:spLocks noGrp="1"/>
          </p:cNvSpPr>
          <p:nvPr>
            <p:ph type="body" sz="quarter" idx="14" hasCustomPrompt="1"/>
          </p:nvPr>
        </p:nvSpPr>
        <p:spPr>
          <a:xfrm>
            <a:off x="457200" y="171450"/>
            <a:ext cx="4023360" cy="2263140"/>
          </a:xfrm>
        </p:spPr>
        <p:txBody>
          <a:bodyPr anchor="b" anchorCtr="0">
            <a:noAutofit/>
          </a:bodyPr>
          <a:lstStyle>
            <a:lvl1pPr marL="0" marR="0" indent="0" algn="l" rtl="0" eaLnBrk="1" latinLnBrk="0" hangingPunct="1">
              <a:spcBef>
                <a:spcPct val="20000"/>
              </a:spcBef>
              <a:buFontTx/>
              <a:buNone/>
              <a:defRPr kumimoji="0" lang="fr-FR" sz="1800" i="0" baseline="0">
                <a:solidFill>
                  <a:schemeClr val="tx1"/>
                </a:solidFill>
                <a:latin typeface="+mn-lt"/>
                <a:ea typeface="+mn-ea"/>
                <a:cs typeface="+mn-cs"/>
              </a:defRPr>
            </a:lvl1pPr>
            <a:extLst/>
          </a:lstStyle>
          <a:p>
            <a:pPr lvl="0"/>
            <a:r>
              <a:rPr kumimoji="0" lang="fr-FR"/>
              <a:t>Cliquez pour ajouter une légende</a:t>
            </a:r>
          </a:p>
        </p:txBody>
      </p:sp>
      <p:sp>
        <p:nvSpPr>
          <p:cNvPr id="6" name="Rectangle 5"/>
          <p:cNvSpPr>
            <a:spLocks noGrp="1"/>
          </p:cNvSpPr>
          <p:nvPr>
            <p:ph type="dt" sz="half" idx="15"/>
          </p:nvPr>
        </p:nvSpPr>
        <p:spPr/>
        <p:txBody>
          <a:bodyPr/>
          <a:lstStyle>
            <a:extLst/>
          </a:lstStyle>
          <a:p>
            <a:fld id="{00A2BC59-E7BB-40EB-AE44-7C7E45836334}" type="datetimeFigureOut">
              <a:rPr lang="fr-FR" smtClean="0"/>
              <a:t>10/02/2016</a:t>
            </a:fld>
            <a:endParaRPr lang="fr-FR"/>
          </a:p>
        </p:txBody>
      </p:sp>
      <p:sp>
        <p:nvSpPr>
          <p:cNvPr id="7" name="Rectangle 6"/>
          <p:cNvSpPr>
            <a:spLocks noGrp="1"/>
          </p:cNvSpPr>
          <p:nvPr>
            <p:ph type="sldNum" sz="quarter" idx="16"/>
          </p:nvPr>
        </p:nvSpPr>
        <p:spPr/>
        <p:txBody>
          <a:bodyPr/>
          <a:lstStyle>
            <a:extLst/>
          </a:lstStyle>
          <a:p>
            <a:fld id="{36F3C44D-4F77-4131-A17D-36EC52C602F6}" type="slidenum">
              <a:rPr lang="fr-FR" smtClean="0"/>
              <a:t>‹N°›</a:t>
            </a:fld>
            <a:endParaRPr lang="fr-FR"/>
          </a:p>
        </p:txBody>
      </p:sp>
      <p:sp>
        <p:nvSpPr>
          <p:cNvPr id="8" name="Rectangle 7"/>
          <p:cNvSpPr>
            <a:spLocks noGrp="1"/>
          </p:cNvSpPr>
          <p:nvPr>
            <p:ph type="ftr" sz="quarter" idx="17"/>
          </p:nvPr>
        </p:nvSpPr>
        <p:spPr/>
        <p:txBody>
          <a:bodyPr/>
          <a:lstStyle>
            <a:extLst/>
          </a:lstStyle>
          <a:p>
            <a:endParaRPr lang="fr-F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poses mélangé">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2577465"/>
            <a:ext cx="3649900" cy="216712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lang="fr-FR" smtClean="0"/>
              <a:t>Cliquez sur l'icône pour ajouter une image</a:t>
            </a:r>
            <a:endParaRPr/>
          </a:p>
        </p:txBody>
      </p:sp>
      <p:sp>
        <p:nvSpPr>
          <p:cNvPr id="29" name="Rectangle 7"/>
          <p:cNvSpPr>
            <a:spLocks noGrp="1" noChangeAspect="1"/>
          </p:cNvSpPr>
          <p:nvPr>
            <p:ph type="pic" sz="quarter" idx="12"/>
          </p:nvPr>
        </p:nvSpPr>
        <p:spPr>
          <a:xfrm>
            <a:off x="426720" y="288036"/>
            <a:ext cx="4457700" cy="4457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lang="fr-FR" smtClean="0"/>
              <a:t>Cliquez sur l'icône pour ajouter une image</a:t>
            </a:r>
            <a:endParaRPr/>
          </a:p>
        </p:txBody>
      </p:sp>
      <p:sp>
        <p:nvSpPr>
          <p:cNvPr id="10" name="Rectangle 7"/>
          <p:cNvSpPr>
            <a:spLocks noGrp="1" noChangeAspect="1"/>
          </p:cNvSpPr>
          <p:nvPr>
            <p:ph type="pic" sz="quarter" idx="13"/>
          </p:nvPr>
        </p:nvSpPr>
        <p:spPr>
          <a:xfrm>
            <a:off x="5067300" y="291999"/>
            <a:ext cx="3657600" cy="2165452"/>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lang="fr-FR" smtClean="0"/>
              <a:t>Cliquez sur l'icône pour ajouter une image</a:t>
            </a:r>
            <a:endParaRPr/>
          </a:p>
        </p:txBody>
      </p:sp>
      <p:sp>
        <p:nvSpPr>
          <p:cNvPr id="5" name="Rectangle 4"/>
          <p:cNvSpPr>
            <a:spLocks noGrp="1"/>
          </p:cNvSpPr>
          <p:nvPr>
            <p:ph type="dt" sz="half" idx="14"/>
          </p:nvPr>
        </p:nvSpPr>
        <p:spPr/>
        <p:txBody>
          <a:bodyPr/>
          <a:lstStyle>
            <a:extLst/>
          </a:lstStyle>
          <a:p>
            <a:fld id="{00A2BC59-E7BB-40EB-AE44-7C7E45836334}" type="datetimeFigureOut">
              <a:rPr lang="fr-FR" smtClean="0"/>
              <a:t>10/02/2016</a:t>
            </a:fld>
            <a:endParaRPr lang="fr-FR"/>
          </a:p>
        </p:txBody>
      </p:sp>
      <p:sp>
        <p:nvSpPr>
          <p:cNvPr id="6" name="Rectangle 5"/>
          <p:cNvSpPr>
            <a:spLocks noGrp="1"/>
          </p:cNvSpPr>
          <p:nvPr>
            <p:ph type="sldNum" sz="quarter" idx="15"/>
          </p:nvPr>
        </p:nvSpPr>
        <p:spPr/>
        <p:txBody>
          <a:bodyPr/>
          <a:lstStyle>
            <a:extLst/>
          </a:lstStyle>
          <a:p>
            <a:fld id="{36F3C44D-4F77-4131-A17D-36EC52C602F6}" type="slidenum">
              <a:rPr lang="fr-FR" smtClean="0"/>
              <a:t>‹N°›</a:t>
            </a:fld>
            <a:endParaRPr lang="fr-FR"/>
          </a:p>
        </p:txBody>
      </p:sp>
      <p:sp>
        <p:nvSpPr>
          <p:cNvPr id="8" name="Rectangle 7"/>
          <p:cNvSpPr>
            <a:spLocks noGrp="1"/>
          </p:cNvSpPr>
          <p:nvPr>
            <p:ph type="ftr" sz="quarter" idx="16"/>
          </p:nvPr>
        </p:nvSpPr>
        <p:spPr/>
        <p:txBody>
          <a:bodyPr/>
          <a:lstStyle>
            <a:extLst/>
          </a:lstStyle>
          <a:p>
            <a:endParaRPr lang="fr-F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Portrait 4 poses avec légende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171450"/>
            <a:ext cx="228521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3" name="Rectangle 7"/>
          <p:cNvSpPr>
            <a:spLocks noGrp="1"/>
          </p:cNvSpPr>
          <p:nvPr>
            <p:ph type="pic" sz="quarter" idx="26"/>
          </p:nvPr>
        </p:nvSpPr>
        <p:spPr>
          <a:xfrm>
            <a:off x="2229297" y="2524044"/>
            <a:ext cx="228521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10" name="Rectangle 7"/>
          <p:cNvSpPr>
            <a:spLocks noGrp="1" noChangeAspect="1"/>
          </p:cNvSpPr>
          <p:nvPr>
            <p:ph type="pic" sz="quarter" idx="25"/>
          </p:nvPr>
        </p:nvSpPr>
        <p:spPr>
          <a:xfrm>
            <a:off x="4672217" y="171450"/>
            <a:ext cx="2286000"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27" name="Rectangle 7"/>
          <p:cNvSpPr>
            <a:spLocks noGrp="1"/>
          </p:cNvSpPr>
          <p:nvPr>
            <p:ph type="pic" sz="quarter" idx="27"/>
          </p:nvPr>
        </p:nvSpPr>
        <p:spPr>
          <a:xfrm>
            <a:off x="4667697" y="2524044"/>
            <a:ext cx="228521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6" name="Rectangle 7"/>
          <p:cNvSpPr>
            <a:spLocks noGrp="1"/>
          </p:cNvSpPr>
          <p:nvPr>
            <p:ph type="body" sz="quarter" idx="16" hasCustomPrompt="1"/>
          </p:nvPr>
        </p:nvSpPr>
        <p:spPr>
          <a:xfrm>
            <a:off x="400497" y="971550"/>
            <a:ext cx="1676400" cy="1428750"/>
          </a:xfrm>
        </p:spPr>
        <p:txBody>
          <a:bodyPr anchor="b" anchorCtr="0">
            <a:noAutofit/>
          </a:bodyPr>
          <a:lstStyle>
            <a:lvl1pPr marL="0" marR="0" indent="0" algn="r" rtl="0" eaLnBrk="1" latinLnBrk="0" hangingPunct="1">
              <a:spcBef>
                <a:spcPct val="20000"/>
              </a:spcBef>
              <a:buFontTx/>
              <a:buNone/>
              <a:defRPr kumimoji="0" lang="fr-FR" sz="1600" baseline="0">
                <a:solidFill>
                  <a:schemeClr val="tx1"/>
                </a:solidFill>
                <a:latin typeface="+mn-lt"/>
                <a:ea typeface="+mn-ea"/>
                <a:cs typeface="+mn-cs"/>
              </a:defRPr>
            </a:lvl1pPr>
            <a:extLst/>
          </a:lstStyle>
          <a:p>
            <a:pPr lvl="0"/>
            <a:r>
              <a:rPr kumimoji="0" lang="fr-FR"/>
              <a:t>Cliquez pour ajouter une légende</a:t>
            </a:r>
          </a:p>
        </p:txBody>
      </p:sp>
      <p:sp>
        <p:nvSpPr>
          <p:cNvPr id="14" name="Rectangle 7"/>
          <p:cNvSpPr>
            <a:spLocks noGrp="1"/>
          </p:cNvSpPr>
          <p:nvPr>
            <p:ph type="body" sz="quarter" idx="29" hasCustomPrompt="1"/>
          </p:nvPr>
        </p:nvSpPr>
        <p:spPr>
          <a:xfrm>
            <a:off x="7086600" y="971550"/>
            <a:ext cx="1676400" cy="1428750"/>
          </a:xfrm>
        </p:spPr>
        <p:txBody>
          <a:bodyPr anchor="b"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4" name="Rectangle 7"/>
          <p:cNvSpPr>
            <a:spLocks noGrp="1"/>
          </p:cNvSpPr>
          <p:nvPr>
            <p:ph type="body" sz="quarter" idx="28" hasCustomPrompt="1"/>
          </p:nvPr>
        </p:nvSpPr>
        <p:spPr>
          <a:xfrm>
            <a:off x="400497" y="2514600"/>
            <a:ext cx="1676400" cy="1428750"/>
          </a:xfrm>
        </p:spPr>
        <p:txBody>
          <a:bodyPr anchor="t" anchorCtr="0"/>
          <a:lstStyle>
            <a:lvl1pPr marL="0" marR="0" indent="0" algn="r" eaLnBrk="1" latinLnBrk="0" hangingPunct="1">
              <a:buFontTx/>
              <a:buNone/>
              <a:defRPr kumimoji="0" lang="fr-FR" sz="1600" baseline="0"/>
            </a:lvl1pPr>
            <a:extLst/>
          </a:lstStyle>
          <a:p>
            <a:pPr lvl="0"/>
            <a:r>
              <a:rPr kumimoji="0" lang="fr-FR"/>
              <a:t>Cliquez pour ajouter une légende</a:t>
            </a:r>
          </a:p>
        </p:txBody>
      </p:sp>
      <p:sp>
        <p:nvSpPr>
          <p:cNvPr id="13" name="Rectangle 7"/>
          <p:cNvSpPr>
            <a:spLocks noGrp="1"/>
          </p:cNvSpPr>
          <p:nvPr>
            <p:ph type="body" sz="quarter" idx="30" hasCustomPrompt="1"/>
          </p:nvPr>
        </p:nvSpPr>
        <p:spPr>
          <a:xfrm>
            <a:off x="7086600" y="2514600"/>
            <a:ext cx="1676400" cy="1428750"/>
          </a:xfrm>
        </p:spPr>
        <p:txBody>
          <a:bodyPr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11" name="Rectangle 10"/>
          <p:cNvSpPr>
            <a:spLocks noGrp="1"/>
          </p:cNvSpPr>
          <p:nvPr>
            <p:ph type="dt" sz="half" idx="31"/>
          </p:nvPr>
        </p:nvSpPr>
        <p:spPr/>
        <p:txBody>
          <a:bodyPr/>
          <a:lstStyle>
            <a:extLst/>
          </a:lstStyle>
          <a:p>
            <a:fld id="{00A2BC59-E7BB-40EB-AE44-7C7E45836334}" type="datetimeFigureOut">
              <a:rPr lang="fr-FR" smtClean="0"/>
              <a:t>10/02/2016</a:t>
            </a:fld>
            <a:endParaRPr lang="fr-FR"/>
          </a:p>
        </p:txBody>
      </p:sp>
      <p:sp>
        <p:nvSpPr>
          <p:cNvPr id="12" name="Rectangle 11"/>
          <p:cNvSpPr>
            <a:spLocks noGrp="1"/>
          </p:cNvSpPr>
          <p:nvPr>
            <p:ph type="sldNum" sz="quarter" idx="32"/>
          </p:nvPr>
        </p:nvSpPr>
        <p:spPr/>
        <p:txBody>
          <a:bodyPr/>
          <a:lstStyle>
            <a:extLst/>
          </a:lstStyle>
          <a:p>
            <a:fld id="{36F3C44D-4F77-4131-A17D-36EC52C602F6}" type="slidenum">
              <a:rPr lang="fr-FR" smtClean="0"/>
              <a:t>‹N°›</a:t>
            </a:fld>
            <a:endParaRPr lang="fr-FR"/>
          </a:p>
        </p:txBody>
      </p:sp>
      <p:sp>
        <p:nvSpPr>
          <p:cNvPr id="15" name="Rectangle 14"/>
          <p:cNvSpPr>
            <a:spLocks noGrp="1"/>
          </p:cNvSpPr>
          <p:nvPr>
            <p:ph type="ftr" sz="quarter" idx="33"/>
          </p:nvPr>
        </p:nvSpPr>
        <p:spPr/>
        <p:txBody>
          <a:bodyPr/>
          <a:lstStyle>
            <a:extLst/>
          </a:lstStyle>
          <a:p>
            <a:endParaRPr lang="fr-F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Paysage 4 poses avec légendes">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2" y="400050"/>
            <a:ext cx="3653297"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8" name="Rectangle 7"/>
          <p:cNvSpPr>
            <a:spLocks noGrp="1"/>
          </p:cNvSpPr>
          <p:nvPr>
            <p:ph type="body" sz="quarter" idx="16" hasCustomPrompt="1"/>
          </p:nvPr>
        </p:nvSpPr>
        <p:spPr>
          <a:xfrm>
            <a:off x="926821" y="4629150"/>
            <a:ext cx="3657600" cy="228600"/>
          </a:xfrm>
        </p:spPr>
        <p:txBody>
          <a:bodyPr lIns="9144"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9" name="Rectangle 7"/>
          <p:cNvSpPr>
            <a:spLocks noGrp="1"/>
          </p:cNvSpPr>
          <p:nvPr>
            <p:ph type="pic" sz="quarter" idx="17"/>
          </p:nvPr>
        </p:nvSpPr>
        <p:spPr>
          <a:xfrm>
            <a:off x="4660621" y="400050"/>
            <a:ext cx="3657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6" name="Rectangle 7"/>
          <p:cNvSpPr>
            <a:spLocks noGrp="1"/>
          </p:cNvSpPr>
          <p:nvPr>
            <p:ph type="pic" sz="quarter" idx="18"/>
          </p:nvPr>
        </p:nvSpPr>
        <p:spPr>
          <a:xfrm>
            <a:off x="926821" y="2514600"/>
            <a:ext cx="3657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14" name="Rectangle 7"/>
          <p:cNvSpPr>
            <a:spLocks noGrp="1"/>
          </p:cNvSpPr>
          <p:nvPr>
            <p:ph type="pic" sz="quarter" idx="19"/>
          </p:nvPr>
        </p:nvSpPr>
        <p:spPr>
          <a:xfrm>
            <a:off x="4660621" y="2514600"/>
            <a:ext cx="3657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4" name="Rectangle 7"/>
          <p:cNvSpPr>
            <a:spLocks noGrp="1"/>
          </p:cNvSpPr>
          <p:nvPr>
            <p:ph type="body" sz="quarter" idx="22" hasCustomPrompt="1"/>
          </p:nvPr>
        </p:nvSpPr>
        <p:spPr>
          <a:xfrm>
            <a:off x="926821" y="114300"/>
            <a:ext cx="3657600" cy="228600"/>
          </a:xfrm>
        </p:spPr>
        <p:txBody>
          <a:bodyPr lIns="9144"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18" name="Rectangle 7"/>
          <p:cNvSpPr>
            <a:spLocks noGrp="1"/>
          </p:cNvSpPr>
          <p:nvPr>
            <p:ph type="body" sz="quarter" idx="23" hasCustomPrompt="1"/>
          </p:nvPr>
        </p:nvSpPr>
        <p:spPr>
          <a:xfrm>
            <a:off x="4660621" y="4629150"/>
            <a:ext cx="3657600" cy="228600"/>
          </a:xfrm>
        </p:spPr>
        <p:txBody>
          <a:bodyPr lIns="9144"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16" name="Rectangle 7"/>
          <p:cNvSpPr>
            <a:spLocks noGrp="1"/>
          </p:cNvSpPr>
          <p:nvPr>
            <p:ph type="body" sz="quarter" idx="24" hasCustomPrompt="1"/>
          </p:nvPr>
        </p:nvSpPr>
        <p:spPr>
          <a:xfrm>
            <a:off x="4660621" y="114300"/>
            <a:ext cx="3657600" cy="228600"/>
          </a:xfrm>
        </p:spPr>
        <p:txBody>
          <a:bodyPr lIns="9144" anchor="t" anchorCtr="0"/>
          <a:lstStyle>
            <a:lvl1pPr marL="0" marR="0" indent="0" algn="l" eaLnBrk="1" latinLnBrk="0" hangingPunct="1">
              <a:buFontTx/>
              <a:buNone/>
              <a:defRPr kumimoji="0" lang="fr-FR" sz="1600" baseline="0"/>
            </a:lvl1pPr>
            <a:extLst/>
          </a:lstStyle>
          <a:p>
            <a:pPr lvl="0"/>
            <a:r>
              <a:rPr kumimoji="0" lang="fr-FR"/>
              <a:t>Cliquez pour ajouter une légende</a:t>
            </a:r>
          </a:p>
        </p:txBody>
      </p:sp>
      <p:sp>
        <p:nvSpPr>
          <p:cNvPr id="10" name="Rectangle 9"/>
          <p:cNvSpPr>
            <a:spLocks noGrp="1"/>
          </p:cNvSpPr>
          <p:nvPr>
            <p:ph type="dt" sz="half" idx="25"/>
          </p:nvPr>
        </p:nvSpPr>
        <p:spPr/>
        <p:txBody>
          <a:bodyPr/>
          <a:lstStyle>
            <a:extLst/>
          </a:lstStyle>
          <a:p>
            <a:fld id="{00A2BC59-E7BB-40EB-AE44-7C7E45836334}" type="datetimeFigureOut">
              <a:rPr lang="fr-FR" smtClean="0"/>
              <a:t>10/02/2016</a:t>
            </a:fld>
            <a:endParaRPr lang="fr-FR"/>
          </a:p>
        </p:txBody>
      </p:sp>
      <p:sp>
        <p:nvSpPr>
          <p:cNvPr id="11" name="Rectangle 10"/>
          <p:cNvSpPr>
            <a:spLocks noGrp="1"/>
          </p:cNvSpPr>
          <p:nvPr>
            <p:ph type="sldNum" sz="quarter" idx="26"/>
          </p:nvPr>
        </p:nvSpPr>
        <p:spPr/>
        <p:txBody>
          <a:bodyPr/>
          <a:lstStyle>
            <a:extLst/>
          </a:lstStyle>
          <a:p>
            <a:fld id="{36F3C44D-4F77-4131-A17D-36EC52C602F6}" type="slidenum">
              <a:rPr lang="fr-FR" smtClean="0"/>
              <a:t>‹N°›</a:t>
            </a:fld>
            <a:endParaRPr lang="fr-FR"/>
          </a:p>
        </p:txBody>
      </p:sp>
      <p:sp>
        <p:nvSpPr>
          <p:cNvPr id="12" name="Rectangle 11"/>
          <p:cNvSpPr>
            <a:spLocks noGrp="1"/>
          </p:cNvSpPr>
          <p:nvPr>
            <p:ph type="ftr" sz="quarter" idx="27"/>
          </p:nvPr>
        </p:nvSpPr>
        <p:spPr/>
        <p:txBody>
          <a:bodyPr/>
          <a:lstStyle>
            <a:extLst/>
          </a:lstStyle>
          <a:p>
            <a:endParaRPr lang="fr-F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Portrait 4 poses avec grande légend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1"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30" name="Rectangle 7"/>
          <p:cNvSpPr>
            <a:spLocks noGrp="1"/>
          </p:cNvSpPr>
          <p:nvPr>
            <p:ph type="pic" sz="quarter" idx="31"/>
          </p:nvPr>
        </p:nvSpPr>
        <p:spPr>
          <a:xfrm>
            <a:off x="4546601"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7" name="Rectangle 7"/>
          <p:cNvSpPr>
            <a:spLocks noGrp="1"/>
          </p:cNvSpPr>
          <p:nvPr>
            <p:ph type="pic" sz="quarter" idx="30"/>
          </p:nvPr>
        </p:nvSpPr>
        <p:spPr>
          <a:xfrm>
            <a:off x="2349061"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29" name="Rectangle 7"/>
          <p:cNvSpPr>
            <a:spLocks noGrp="1"/>
          </p:cNvSpPr>
          <p:nvPr>
            <p:ph type="pic" sz="quarter" idx="32"/>
          </p:nvPr>
        </p:nvSpPr>
        <p:spPr>
          <a:xfrm>
            <a:off x="6740167" y="1143001"/>
            <a:ext cx="2106985" cy="210698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24" name="Rectangle 7"/>
          <p:cNvSpPr>
            <a:spLocks noGrp="1"/>
          </p:cNvSpPr>
          <p:nvPr>
            <p:ph type="body" sz="quarter" idx="29" hasCustomPrompt="1"/>
          </p:nvPr>
        </p:nvSpPr>
        <p:spPr>
          <a:xfrm>
            <a:off x="152400" y="3371850"/>
            <a:ext cx="8763000" cy="1428750"/>
          </a:xfrm>
        </p:spPr>
        <p:txBody>
          <a:bodyPr anchor="t" anchorCtr="0"/>
          <a:lstStyle>
            <a:lvl1pPr marL="0" marR="0" indent="0" algn="l" eaLnBrk="1" latinLnBrk="0" hangingPunct="1">
              <a:buFontTx/>
              <a:buNone/>
              <a:defRPr kumimoji="0" lang="fr-FR" sz="2400" baseline="0"/>
            </a:lvl1pPr>
            <a:extLst/>
          </a:lstStyle>
          <a:p>
            <a:pPr lvl="0"/>
            <a:r>
              <a:rPr kumimoji="0" lang="fr-FR"/>
              <a:t>Cliquez pour ajouter une légende</a:t>
            </a:r>
          </a:p>
        </p:txBody>
      </p:sp>
      <p:sp>
        <p:nvSpPr>
          <p:cNvPr id="8" name="Rectangle 7"/>
          <p:cNvSpPr>
            <a:spLocks noGrp="1"/>
          </p:cNvSpPr>
          <p:nvPr>
            <p:ph type="dt" sz="half" idx="33"/>
          </p:nvPr>
        </p:nvSpPr>
        <p:spPr/>
        <p:txBody>
          <a:bodyPr/>
          <a:lstStyle>
            <a:extLst/>
          </a:lstStyle>
          <a:p>
            <a:fld id="{00A2BC59-E7BB-40EB-AE44-7C7E45836334}" type="datetimeFigureOut">
              <a:rPr lang="fr-FR" smtClean="0"/>
              <a:t>10/02/2016</a:t>
            </a:fld>
            <a:endParaRPr lang="fr-FR"/>
          </a:p>
        </p:txBody>
      </p:sp>
      <p:sp>
        <p:nvSpPr>
          <p:cNvPr id="9" name="Rectangle 8"/>
          <p:cNvSpPr>
            <a:spLocks noGrp="1"/>
          </p:cNvSpPr>
          <p:nvPr>
            <p:ph type="sldNum" sz="quarter" idx="34"/>
          </p:nvPr>
        </p:nvSpPr>
        <p:spPr/>
        <p:txBody>
          <a:bodyPr/>
          <a:lstStyle>
            <a:extLst/>
          </a:lstStyle>
          <a:p>
            <a:fld id="{36F3C44D-4F77-4131-A17D-36EC52C602F6}" type="slidenum">
              <a:rPr lang="fr-FR" smtClean="0"/>
              <a:t>‹N°›</a:t>
            </a:fld>
            <a:endParaRPr lang="fr-FR"/>
          </a:p>
        </p:txBody>
      </p:sp>
      <p:sp>
        <p:nvSpPr>
          <p:cNvPr id="10" name="Rectangle 9"/>
          <p:cNvSpPr>
            <a:spLocks noGrp="1"/>
          </p:cNvSpPr>
          <p:nvPr>
            <p:ph type="ftr" sz="quarter" idx="35"/>
          </p:nvPr>
        </p:nvSpPr>
        <p:spPr/>
        <p:txBody>
          <a:bodyPr/>
          <a:lstStyle>
            <a:extLst/>
          </a:lstStyle>
          <a:p>
            <a:endParaRPr lang="fr-F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 poses : portrait 1 pose, paysage 3 poses">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193249"/>
            <a:ext cx="4617720" cy="46291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4" name="Rectangle 7"/>
          <p:cNvSpPr>
            <a:spLocks noGrp="1" noChangeAspect="1"/>
          </p:cNvSpPr>
          <p:nvPr>
            <p:ph type="pic" sz="quarter" idx="18"/>
          </p:nvPr>
        </p:nvSpPr>
        <p:spPr>
          <a:xfrm>
            <a:off x="5788848" y="193249"/>
            <a:ext cx="2438402" cy="1371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6" name="Rectangle 7"/>
          <p:cNvSpPr>
            <a:spLocks noGrp="1" noChangeAspect="1"/>
          </p:cNvSpPr>
          <p:nvPr>
            <p:ph type="pic" sz="quarter" idx="22"/>
          </p:nvPr>
        </p:nvSpPr>
        <p:spPr>
          <a:xfrm>
            <a:off x="5788848" y="1824493"/>
            <a:ext cx="2438402" cy="1371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14" name="Rectangle 7"/>
          <p:cNvSpPr>
            <a:spLocks noGrp="1" noChangeAspect="1"/>
          </p:cNvSpPr>
          <p:nvPr>
            <p:ph type="pic" sz="quarter" idx="23"/>
          </p:nvPr>
        </p:nvSpPr>
        <p:spPr>
          <a:xfrm>
            <a:off x="5788848" y="3455737"/>
            <a:ext cx="2438402" cy="1371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7" name="Rectangle 6"/>
          <p:cNvSpPr>
            <a:spLocks noGrp="1"/>
          </p:cNvSpPr>
          <p:nvPr>
            <p:ph type="dt" sz="half" idx="24"/>
          </p:nvPr>
        </p:nvSpPr>
        <p:spPr/>
        <p:txBody>
          <a:bodyPr/>
          <a:lstStyle>
            <a:extLst/>
          </a:lstStyle>
          <a:p>
            <a:fld id="{00A2BC59-E7BB-40EB-AE44-7C7E45836334}" type="datetimeFigureOut">
              <a:rPr lang="fr-FR" smtClean="0"/>
              <a:t>10/02/2016</a:t>
            </a:fld>
            <a:endParaRPr lang="fr-FR"/>
          </a:p>
        </p:txBody>
      </p:sp>
      <p:sp>
        <p:nvSpPr>
          <p:cNvPr id="8" name="Rectangle 7"/>
          <p:cNvSpPr>
            <a:spLocks noGrp="1"/>
          </p:cNvSpPr>
          <p:nvPr>
            <p:ph type="sldNum" sz="quarter" idx="25"/>
          </p:nvPr>
        </p:nvSpPr>
        <p:spPr/>
        <p:txBody>
          <a:bodyPr/>
          <a:lstStyle>
            <a:extLst/>
          </a:lstStyle>
          <a:p>
            <a:fld id="{36F3C44D-4F77-4131-A17D-36EC52C602F6}" type="slidenum">
              <a:rPr lang="fr-FR" smtClean="0"/>
              <a:t>‹N°›</a:t>
            </a:fld>
            <a:endParaRPr lang="fr-FR"/>
          </a:p>
        </p:txBody>
      </p:sp>
      <p:sp>
        <p:nvSpPr>
          <p:cNvPr id="9" name="Rectangle 8"/>
          <p:cNvSpPr>
            <a:spLocks noGrp="1"/>
          </p:cNvSpPr>
          <p:nvPr>
            <p:ph type="ftr" sz="quarter" idx="26"/>
          </p:nvPr>
        </p:nvSpPr>
        <p:spPr/>
        <p:txBody>
          <a:bodyPr/>
          <a:lstStyle>
            <a:extLst/>
          </a:lstStyle>
          <a:p>
            <a:endParaRPr lang="fr-F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poses : paysage 3 poses, portrait 2 poses">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2571750"/>
            <a:ext cx="207015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27" name="Rectangle 7"/>
          <p:cNvSpPr>
            <a:spLocks noGrp="1"/>
          </p:cNvSpPr>
          <p:nvPr>
            <p:ph type="pic" sz="quarter" idx="17"/>
          </p:nvPr>
        </p:nvSpPr>
        <p:spPr>
          <a:xfrm>
            <a:off x="3033848" y="171450"/>
            <a:ext cx="5562600" cy="312896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31" name="Rectangle 7"/>
          <p:cNvSpPr>
            <a:spLocks noGrp="1"/>
          </p:cNvSpPr>
          <p:nvPr>
            <p:ph type="pic" sz="quarter" idx="26"/>
          </p:nvPr>
        </p:nvSpPr>
        <p:spPr>
          <a:xfrm>
            <a:off x="609600" y="171450"/>
            <a:ext cx="2070154" cy="22288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26" name="Rectangle 7"/>
          <p:cNvSpPr>
            <a:spLocks noGrp="1" noChangeAspect="1"/>
          </p:cNvSpPr>
          <p:nvPr>
            <p:ph type="pic" sz="quarter" idx="27"/>
          </p:nvPr>
        </p:nvSpPr>
        <p:spPr>
          <a:xfrm>
            <a:off x="5943600" y="3371850"/>
            <a:ext cx="2666999" cy="140589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23" name="Rectangle 7"/>
          <p:cNvSpPr>
            <a:spLocks noGrp="1" noChangeAspect="1"/>
          </p:cNvSpPr>
          <p:nvPr>
            <p:ph type="pic" sz="quarter" idx="28"/>
          </p:nvPr>
        </p:nvSpPr>
        <p:spPr>
          <a:xfrm>
            <a:off x="3033848" y="3371850"/>
            <a:ext cx="2757352" cy="140589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7" name="Rectangle 6"/>
          <p:cNvSpPr>
            <a:spLocks noGrp="1"/>
          </p:cNvSpPr>
          <p:nvPr>
            <p:ph type="dt" sz="half" idx="29"/>
          </p:nvPr>
        </p:nvSpPr>
        <p:spPr/>
        <p:txBody>
          <a:bodyPr/>
          <a:lstStyle>
            <a:extLst/>
          </a:lstStyle>
          <a:p>
            <a:fld id="{00A2BC59-E7BB-40EB-AE44-7C7E45836334}" type="datetimeFigureOut">
              <a:rPr lang="fr-FR" smtClean="0"/>
              <a:t>10/02/2016</a:t>
            </a:fld>
            <a:endParaRPr lang="fr-FR"/>
          </a:p>
        </p:txBody>
      </p:sp>
      <p:sp>
        <p:nvSpPr>
          <p:cNvPr id="8" name="Rectangle 7"/>
          <p:cNvSpPr>
            <a:spLocks noGrp="1"/>
          </p:cNvSpPr>
          <p:nvPr>
            <p:ph type="sldNum" sz="quarter" idx="30"/>
          </p:nvPr>
        </p:nvSpPr>
        <p:spPr/>
        <p:txBody>
          <a:bodyPr/>
          <a:lstStyle>
            <a:extLst/>
          </a:lstStyle>
          <a:p>
            <a:fld id="{36F3C44D-4F77-4131-A17D-36EC52C602F6}" type="slidenum">
              <a:rPr lang="fr-FR" smtClean="0"/>
              <a:t>‹N°›</a:t>
            </a:fld>
            <a:endParaRPr lang="fr-FR"/>
          </a:p>
        </p:txBody>
      </p:sp>
      <p:sp>
        <p:nvSpPr>
          <p:cNvPr id="10" name="Rectangle 9"/>
          <p:cNvSpPr>
            <a:spLocks noGrp="1"/>
          </p:cNvSpPr>
          <p:nvPr>
            <p:ph type="ftr" sz="quarter" idx="31"/>
          </p:nvPr>
        </p:nvSpPr>
        <p:spPr/>
        <p:txBody>
          <a:bodyPr/>
          <a:lstStyle>
            <a:extLst/>
          </a:lstStyle>
          <a:p>
            <a:endParaRPr lang="fr-F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poses : portrait 3 poses, paysage 2 poses">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2343150"/>
            <a:ext cx="2606040" cy="24574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23" name="Rectangle 7"/>
          <p:cNvSpPr>
            <a:spLocks noGrp="1"/>
          </p:cNvSpPr>
          <p:nvPr>
            <p:ph type="pic" sz="quarter" idx="29"/>
          </p:nvPr>
        </p:nvSpPr>
        <p:spPr>
          <a:xfrm>
            <a:off x="512134" y="171450"/>
            <a:ext cx="39624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30" name="Rectangle 7"/>
          <p:cNvSpPr>
            <a:spLocks noGrp="1"/>
          </p:cNvSpPr>
          <p:nvPr>
            <p:ph type="pic" sz="quarter" idx="30"/>
          </p:nvPr>
        </p:nvSpPr>
        <p:spPr>
          <a:xfrm>
            <a:off x="4718374" y="171450"/>
            <a:ext cx="39624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22" name="Rectangle 7"/>
          <p:cNvSpPr>
            <a:spLocks noGrp="1"/>
          </p:cNvSpPr>
          <p:nvPr>
            <p:ph type="pic" sz="quarter" idx="27"/>
          </p:nvPr>
        </p:nvSpPr>
        <p:spPr>
          <a:xfrm>
            <a:off x="3293434" y="2343150"/>
            <a:ext cx="2606040" cy="24574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31" name="Rectangle 7"/>
          <p:cNvSpPr>
            <a:spLocks noGrp="1"/>
          </p:cNvSpPr>
          <p:nvPr>
            <p:ph type="pic" sz="quarter" idx="28"/>
          </p:nvPr>
        </p:nvSpPr>
        <p:spPr>
          <a:xfrm>
            <a:off x="6074734" y="2343150"/>
            <a:ext cx="2606040" cy="24574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7" name="Rectangle 6"/>
          <p:cNvSpPr>
            <a:spLocks noGrp="1"/>
          </p:cNvSpPr>
          <p:nvPr>
            <p:ph type="dt" sz="half" idx="31"/>
          </p:nvPr>
        </p:nvSpPr>
        <p:spPr/>
        <p:txBody>
          <a:bodyPr/>
          <a:lstStyle>
            <a:extLst/>
          </a:lstStyle>
          <a:p>
            <a:fld id="{00A2BC59-E7BB-40EB-AE44-7C7E45836334}" type="datetimeFigureOut">
              <a:rPr lang="fr-FR" smtClean="0"/>
              <a:t>10/02/2016</a:t>
            </a:fld>
            <a:endParaRPr lang="fr-FR"/>
          </a:p>
        </p:txBody>
      </p:sp>
      <p:sp>
        <p:nvSpPr>
          <p:cNvPr id="8" name="Rectangle 7"/>
          <p:cNvSpPr>
            <a:spLocks noGrp="1"/>
          </p:cNvSpPr>
          <p:nvPr>
            <p:ph type="sldNum" sz="quarter" idx="32"/>
          </p:nvPr>
        </p:nvSpPr>
        <p:spPr/>
        <p:txBody>
          <a:bodyPr/>
          <a:lstStyle>
            <a:extLst/>
          </a:lstStyle>
          <a:p>
            <a:fld id="{36F3C44D-4F77-4131-A17D-36EC52C602F6}" type="slidenum">
              <a:rPr lang="fr-FR" smtClean="0"/>
              <a:t>‹N°›</a:t>
            </a:fld>
            <a:endParaRPr lang="fr-FR"/>
          </a:p>
        </p:txBody>
      </p:sp>
      <p:sp>
        <p:nvSpPr>
          <p:cNvPr id="9" name="Rectangle 8"/>
          <p:cNvSpPr>
            <a:spLocks noGrp="1"/>
          </p:cNvSpPr>
          <p:nvPr>
            <p:ph type="ftr" sz="quarter" idx="33"/>
          </p:nvPr>
        </p:nvSpPr>
        <p:spPr/>
        <p:txBody>
          <a:bodyPr/>
          <a:lstStyle>
            <a:extLst/>
          </a:lstStyle>
          <a:p>
            <a:endParaRPr lang="fr-F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rré avec légende">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4" y="1200150"/>
            <a:ext cx="3198127" cy="24003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lang="fr-FR" smtClean="0"/>
              <a:t>Cliquez sur l'icône pour ajouter une image</a:t>
            </a:r>
            <a:endParaRPr/>
          </a:p>
        </p:txBody>
      </p:sp>
      <p:sp>
        <p:nvSpPr>
          <p:cNvPr id="7" name="W¥ل云玗İαЂÕØÚáÛ丫:Téxt Plàçèhòlðêr 表¥鷗字㌍_W 6"/>
          <p:cNvSpPr>
            <a:spLocks noGrp="1"/>
          </p:cNvSpPr>
          <p:nvPr>
            <p:ph type="body" sz="quarter" idx="15" hasCustomPrompt="1"/>
          </p:nvPr>
        </p:nvSpPr>
        <p:spPr>
          <a:xfrm>
            <a:off x="3048000" y="3657600"/>
            <a:ext cx="3200400" cy="971550"/>
          </a:xfrm>
        </p:spPr>
        <p:txBody>
          <a:bodyPr tIns="91440" rIns="9144" bIns="91440" anchor="t"/>
          <a:lstStyle>
            <a:lvl1pPr marL="0" marR="0" indent="0" algn="l" eaLnBrk="1" latinLnBrk="0" hangingPunct="1">
              <a:buFontTx/>
              <a:buNone/>
              <a:defRPr kumimoji="0" lang="fr-FR" sz="1800" i="0"/>
            </a:lvl1pPr>
            <a:extLst/>
          </a:lstStyle>
          <a:p>
            <a:pPr lvl="0"/>
            <a:r>
              <a:rPr kumimoji="0" lang="fr-FR"/>
              <a:t>Cliquez pour ajouter une légende</a:t>
            </a:r>
          </a:p>
        </p:txBody>
      </p:sp>
      <p:sp>
        <p:nvSpPr>
          <p:cNvPr id="5" name="Rectangle 4"/>
          <p:cNvSpPr>
            <a:spLocks noGrp="1"/>
          </p:cNvSpPr>
          <p:nvPr>
            <p:ph type="dt" sz="half" idx="16"/>
          </p:nvPr>
        </p:nvSpPr>
        <p:spPr/>
        <p:txBody>
          <a:bodyPr/>
          <a:lstStyle>
            <a:extLst/>
          </a:lstStyle>
          <a:p>
            <a:fld id="{00A2BC59-E7BB-40EB-AE44-7C7E45836334}" type="datetimeFigureOut">
              <a:rPr lang="fr-FR" smtClean="0"/>
              <a:t>10/02/2016</a:t>
            </a:fld>
            <a:endParaRPr lang="fr-FR"/>
          </a:p>
        </p:txBody>
      </p:sp>
      <p:sp>
        <p:nvSpPr>
          <p:cNvPr id="6" name="Rectangle 5"/>
          <p:cNvSpPr>
            <a:spLocks noGrp="1"/>
          </p:cNvSpPr>
          <p:nvPr>
            <p:ph type="sldNum" sz="quarter" idx="17"/>
          </p:nvPr>
        </p:nvSpPr>
        <p:spPr/>
        <p:txBody>
          <a:bodyPr/>
          <a:lstStyle>
            <a:extLst/>
          </a:lstStyle>
          <a:p>
            <a:fld id="{36F3C44D-4F77-4131-A17D-36EC52C602F6}" type="slidenum">
              <a:rPr lang="fr-FR" smtClean="0"/>
              <a:t>‹N°›</a:t>
            </a:fld>
            <a:endParaRPr lang="fr-FR"/>
          </a:p>
        </p:txBody>
      </p:sp>
      <p:sp>
        <p:nvSpPr>
          <p:cNvPr id="8" name="Rectangle 7"/>
          <p:cNvSpPr>
            <a:spLocks noGrp="1"/>
          </p:cNvSpPr>
          <p:nvPr>
            <p:ph type="ftr" sz="quarter" idx="18"/>
          </p:nvPr>
        </p:nvSpPr>
        <p:spPr/>
        <p:txBody>
          <a:bodyPr/>
          <a:lstStyle>
            <a:extLst/>
          </a:lstStyle>
          <a:p>
            <a:endParaRPr lang="fr-F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rré 2 poses avec légende">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4" y="1028700"/>
            <a:ext cx="3198127" cy="24003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lang="fr-FR" smtClean="0"/>
              <a:t>Cliquez sur l'icône pour ajouter une image</a:t>
            </a:r>
            <a:endParaRPr/>
          </a:p>
        </p:txBody>
      </p:sp>
      <p:sp>
        <p:nvSpPr>
          <p:cNvPr id="6" name="W¥ل云玗İαЂôÁûÂÚ丫:Pïçtúrê Plå¢éhõlðér 表¥鷗字㌍ 表_W 5"/>
          <p:cNvSpPr>
            <a:spLocks noGrp="1" noChangeAspect="1"/>
          </p:cNvSpPr>
          <p:nvPr>
            <p:ph type="pic" sz="quarter" idx="14"/>
          </p:nvPr>
        </p:nvSpPr>
        <p:spPr>
          <a:xfrm>
            <a:off x="1143001" y="1028700"/>
            <a:ext cx="3198127" cy="24003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lang="fr-FR" smtClean="0"/>
              <a:t>Cliquez sur l'icône pour ajouter une image</a:t>
            </a:r>
            <a:endParaRPr/>
          </a:p>
        </p:txBody>
      </p:sp>
      <p:sp>
        <p:nvSpPr>
          <p:cNvPr id="7" name="W¥ل云玗İαЂÕØÚáÛ丫:Téxt Plàçèhòlðêr 表¥鷗字㌍_W 6"/>
          <p:cNvSpPr>
            <a:spLocks noGrp="1"/>
          </p:cNvSpPr>
          <p:nvPr>
            <p:ph type="body" sz="quarter" idx="15" hasCustomPrompt="1"/>
          </p:nvPr>
        </p:nvSpPr>
        <p:spPr>
          <a:xfrm>
            <a:off x="4953000" y="3486150"/>
            <a:ext cx="3200400" cy="971550"/>
          </a:xfrm>
        </p:spPr>
        <p:txBody>
          <a:bodyPr tIns="91440" rIns="9144" bIns="91440" anchor="t"/>
          <a:lstStyle>
            <a:lvl1pPr marL="0" marR="0" indent="0" algn="l" eaLnBrk="1" latinLnBrk="0" hangingPunct="1">
              <a:buFontTx/>
              <a:buNone/>
              <a:defRPr kumimoji="0" lang="fr-FR" sz="1800" i="0"/>
            </a:lvl1pPr>
            <a:extLst/>
          </a:lstStyle>
          <a:p>
            <a:pPr lvl="0"/>
            <a:r>
              <a:rPr kumimoji="0" lang="fr-FR"/>
              <a:t>Cliquez pour ajouter une légende</a:t>
            </a:r>
          </a:p>
        </p:txBody>
      </p:sp>
      <p:sp>
        <p:nvSpPr>
          <p:cNvPr id="8" name="W¥ل云玗İαЂÕØÚáÛ丫:Téxt Plàçèhòlðêr 表¥鷗字㌍_W 7"/>
          <p:cNvSpPr>
            <a:spLocks noGrp="1"/>
          </p:cNvSpPr>
          <p:nvPr>
            <p:ph type="body" sz="quarter" idx="16" hasCustomPrompt="1"/>
          </p:nvPr>
        </p:nvSpPr>
        <p:spPr>
          <a:xfrm>
            <a:off x="1143000" y="3486150"/>
            <a:ext cx="3200400" cy="971550"/>
          </a:xfrm>
        </p:spPr>
        <p:txBody>
          <a:bodyPr tIns="91440" rIns="9144" bIns="91440" anchor="t"/>
          <a:lstStyle>
            <a:lvl1pPr marL="0" marR="0" indent="0" algn="l" eaLnBrk="1" latinLnBrk="0" hangingPunct="1">
              <a:buFontTx/>
              <a:buNone/>
              <a:defRPr kumimoji="0" lang="fr-FR" sz="1800" i="0"/>
            </a:lvl1pPr>
            <a:extLst/>
          </a:lstStyle>
          <a:p>
            <a:pPr lvl="0"/>
            <a:r>
              <a:rPr kumimoji="0" lang="fr-FR"/>
              <a:t>Cliquez pour ajouter une légende</a:t>
            </a:r>
          </a:p>
        </p:txBody>
      </p:sp>
      <p:sp>
        <p:nvSpPr>
          <p:cNvPr id="9" name="Rectangle 8"/>
          <p:cNvSpPr>
            <a:spLocks noGrp="1"/>
          </p:cNvSpPr>
          <p:nvPr>
            <p:ph type="dt" sz="half" idx="17"/>
          </p:nvPr>
        </p:nvSpPr>
        <p:spPr/>
        <p:txBody>
          <a:bodyPr/>
          <a:lstStyle>
            <a:extLst/>
          </a:lstStyle>
          <a:p>
            <a:fld id="{00A2BC59-E7BB-40EB-AE44-7C7E45836334}" type="datetimeFigureOut">
              <a:rPr lang="fr-FR" smtClean="0"/>
              <a:t>10/02/2016</a:t>
            </a:fld>
            <a:endParaRPr lang="fr-FR"/>
          </a:p>
        </p:txBody>
      </p:sp>
      <p:sp>
        <p:nvSpPr>
          <p:cNvPr id="10" name="Rectangle 9"/>
          <p:cNvSpPr>
            <a:spLocks noGrp="1"/>
          </p:cNvSpPr>
          <p:nvPr>
            <p:ph type="sldNum" sz="quarter" idx="18"/>
          </p:nvPr>
        </p:nvSpPr>
        <p:spPr/>
        <p:txBody>
          <a:bodyPr/>
          <a:lstStyle>
            <a:extLst/>
          </a:lstStyle>
          <a:p>
            <a:fld id="{36F3C44D-4F77-4131-A17D-36EC52C602F6}" type="slidenum">
              <a:rPr lang="fr-FR" smtClean="0"/>
              <a:t>‹N°›</a:t>
            </a:fld>
            <a:endParaRPr lang="fr-FR"/>
          </a:p>
        </p:txBody>
      </p:sp>
      <p:sp>
        <p:nvSpPr>
          <p:cNvPr id="11" name="Rectangle 10"/>
          <p:cNvSpPr>
            <a:spLocks noGrp="1"/>
          </p:cNvSpPr>
          <p:nvPr>
            <p:ph type="ftr" sz="quarter" idx="19"/>
          </p:nvPr>
        </p:nvSpPr>
        <p:spPr/>
        <p:txBody>
          <a:bodyPr/>
          <a:lstStyle>
            <a:extLst/>
          </a:lstStyle>
          <a:p>
            <a:endParaRPr lang="fr-F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Paysage avec légende">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20943"/>
            <a:ext cx="7467600" cy="4200525"/>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fr-FR" i="0">
                <a:solidFill>
                  <a:schemeClr val="tx1"/>
                </a:solidFill>
                <a:latin typeface="+mn-lt"/>
                <a:ea typeface="+mn-ea"/>
                <a:cs typeface="+mn-cs"/>
              </a:defRPr>
            </a:lvl1pPr>
            <a:extLst/>
          </a:lstStyle>
          <a:p>
            <a:pPr marL="0" marR="0" indent="1588" algn="ctr" eaLnBrk="1" latinLnBrk="0" hangingPunct="1"/>
            <a:r>
              <a:rPr lang="fr-FR" smtClean="0"/>
              <a:t>Cliquez sur l'icône pour ajouter une image</a:t>
            </a:r>
            <a:endParaRPr/>
          </a:p>
        </p:txBody>
      </p:sp>
      <p:sp>
        <p:nvSpPr>
          <p:cNvPr id="7" name="Rectangle 5"/>
          <p:cNvSpPr>
            <a:spLocks noGrp="1"/>
          </p:cNvSpPr>
          <p:nvPr>
            <p:ph type="body" sz="quarter" idx="11" hasCustomPrompt="1"/>
          </p:nvPr>
        </p:nvSpPr>
        <p:spPr>
          <a:xfrm>
            <a:off x="914400" y="4514850"/>
            <a:ext cx="7467600" cy="285750"/>
          </a:xfrm>
        </p:spPr>
        <p:txBody>
          <a:bodyPr rIns="9144" anchor="t" anchorCtr="0">
            <a:noAutofit/>
          </a:bodyPr>
          <a:lstStyle>
            <a:lvl1pPr marL="0" marR="0" indent="0" algn="l" rtl="0" eaLnBrk="1" latinLnBrk="0" hangingPunct="1">
              <a:spcBef>
                <a:spcPct val="20000"/>
              </a:spcBef>
              <a:buFontTx/>
              <a:buNone/>
              <a:defRPr kumimoji="0" lang="fr-FR" sz="1800" i="0" baseline="0">
                <a:solidFill>
                  <a:schemeClr val="tx1"/>
                </a:solidFill>
                <a:latin typeface="+mn-lt"/>
                <a:ea typeface="+mn-ea"/>
                <a:cs typeface="+mn-cs"/>
              </a:defRPr>
            </a:lvl1pPr>
            <a:extLst/>
          </a:lstStyle>
          <a:p>
            <a:pPr lvl="0"/>
            <a:r>
              <a:rPr kumimoji="0" lang="fr-FR"/>
              <a:t>Cliquez pour ajouter une légende</a:t>
            </a:r>
          </a:p>
        </p:txBody>
      </p:sp>
      <p:sp>
        <p:nvSpPr>
          <p:cNvPr id="4" name="Rectangle 3"/>
          <p:cNvSpPr>
            <a:spLocks noGrp="1"/>
          </p:cNvSpPr>
          <p:nvPr>
            <p:ph type="dt" sz="half" idx="12"/>
          </p:nvPr>
        </p:nvSpPr>
        <p:spPr/>
        <p:txBody>
          <a:bodyPr/>
          <a:lstStyle>
            <a:extLst/>
          </a:lstStyle>
          <a:p>
            <a:fld id="{00A2BC59-E7BB-40EB-AE44-7C7E45836334}" type="datetimeFigureOut">
              <a:rPr lang="fr-FR" smtClean="0"/>
              <a:t>10/02/2016</a:t>
            </a:fld>
            <a:endParaRPr lang="fr-FR"/>
          </a:p>
        </p:txBody>
      </p:sp>
      <p:sp>
        <p:nvSpPr>
          <p:cNvPr id="6" name="Rectangle 5"/>
          <p:cNvSpPr>
            <a:spLocks noGrp="1"/>
          </p:cNvSpPr>
          <p:nvPr>
            <p:ph type="sldNum" sz="quarter" idx="13"/>
          </p:nvPr>
        </p:nvSpPr>
        <p:spPr/>
        <p:txBody>
          <a:bodyPr/>
          <a:lstStyle>
            <a:extLst/>
          </a:lstStyle>
          <a:p>
            <a:fld id="{36F3C44D-4F77-4131-A17D-36EC52C602F6}" type="slidenum">
              <a:rPr lang="fr-FR" smtClean="0"/>
              <a:t>‹N°›</a:t>
            </a:fld>
            <a:endParaRPr lang="fr-FR"/>
          </a:p>
        </p:txBody>
      </p:sp>
      <p:sp>
        <p:nvSpPr>
          <p:cNvPr id="8" name="Rectangle 7"/>
          <p:cNvSpPr>
            <a:spLocks noGrp="1"/>
          </p:cNvSpPr>
          <p:nvPr>
            <p:ph type="ftr" sz="quarter" idx="14"/>
          </p:nvPr>
        </p:nvSpPr>
        <p:spPr/>
        <p:txBody>
          <a:bodyPr/>
          <a:lstStyle>
            <a:extLst/>
          </a:lstStyle>
          <a:p>
            <a:endParaRPr lang="fr-F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1543050"/>
            <a:ext cx="8229600" cy="2057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4" name="W¥ل云玗İαЂÕØÚáÛ丫:Téxt Plàçèhòlðêr 表¥鷗字㌍_W 3"/>
          <p:cNvSpPr>
            <a:spLocks noGrp="1"/>
          </p:cNvSpPr>
          <p:nvPr>
            <p:ph type="body" sz="quarter" idx="12" hasCustomPrompt="1"/>
          </p:nvPr>
        </p:nvSpPr>
        <p:spPr>
          <a:xfrm>
            <a:off x="457200" y="3657600"/>
            <a:ext cx="8229600" cy="1085850"/>
          </a:xfrm>
        </p:spPr>
        <p:txBody>
          <a:bodyPr tIns="91440" rIns="9144" bIns="91440" anchor="t"/>
          <a:lstStyle>
            <a:lvl1pPr marL="0" marR="0" indent="0" algn="l" eaLnBrk="1" latinLnBrk="0" hangingPunct="1">
              <a:buFontTx/>
              <a:buNone/>
              <a:defRPr kumimoji="0" lang="fr-FR" sz="1800" i="0"/>
            </a:lvl1pPr>
            <a:extLst/>
          </a:lstStyle>
          <a:p>
            <a:pPr lvl="0"/>
            <a:r>
              <a:rPr kumimoji="0" lang="fr-FR"/>
              <a:t>Cliquez pour ajouter une légende</a:t>
            </a:r>
          </a:p>
        </p:txBody>
      </p:sp>
      <p:sp>
        <p:nvSpPr>
          <p:cNvPr id="5" name="Rectangle 4"/>
          <p:cNvSpPr>
            <a:spLocks noGrp="1"/>
          </p:cNvSpPr>
          <p:nvPr>
            <p:ph type="dt" sz="half" idx="31"/>
          </p:nvPr>
        </p:nvSpPr>
        <p:spPr/>
        <p:txBody>
          <a:bodyPr/>
          <a:lstStyle>
            <a:extLst/>
          </a:lstStyle>
          <a:p>
            <a:fld id="{00A2BC59-E7BB-40EB-AE44-7C7E45836334}" type="datetimeFigureOut">
              <a:rPr lang="fr-FR" smtClean="0"/>
              <a:t>10/02/2016</a:t>
            </a:fld>
            <a:endParaRPr lang="fr-FR"/>
          </a:p>
        </p:txBody>
      </p:sp>
      <p:sp>
        <p:nvSpPr>
          <p:cNvPr id="6" name="Rectangle 5"/>
          <p:cNvSpPr>
            <a:spLocks noGrp="1"/>
          </p:cNvSpPr>
          <p:nvPr>
            <p:ph type="sldNum" sz="quarter" idx="32"/>
          </p:nvPr>
        </p:nvSpPr>
        <p:spPr/>
        <p:txBody>
          <a:bodyPr/>
          <a:lstStyle>
            <a:extLst/>
          </a:lstStyle>
          <a:p>
            <a:fld id="{36F3C44D-4F77-4131-A17D-36EC52C602F6}" type="slidenum">
              <a:rPr lang="fr-FR" smtClean="0"/>
              <a:t>‹N°›</a:t>
            </a:fld>
            <a:endParaRPr lang="fr-FR"/>
          </a:p>
        </p:txBody>
      </p:sp>
      <p:sp>
        <p:nvSpPr>
          <p:cNvPr id="7" name="Rectangle 6"/>
          <p:cNvSpPr>
            <a:spLocks noGrp="1"/>
          </p:cNvSpPr>
          <p:nvPr>
            <p:ph type="ftr" sz="quarter" idx="33"/>
          </p:nvPr>
        </p:nvSpPr>
        <p:spPr/>
        <p:txBody>
          <a:bodyPr/>
          <a:lstStyle>
            <a:extLst/>
          </a:lstStyle>
          <a:p>
            <a:endParaRPr lang="fr-F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pPr eaLnBrk="1" latinLnBrk="0" hangingPunct="1"/>
            <a:r>
              <a:rPr lang="fr-FR" smtClean="0"/>
              <a:t>Modifiez le style du titre</a:t>
            </a:r>
            <a:endParaRPr/>
          </a:p>
        </p:txBody>
      </p:sp>
      <p:sp>
        <p:nvSpPr>
          <p:cNvPr id="14" name="Rectangle 6"/>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2" name="Rectangle 7"/>
          <p:cNvSpPr>
            <a:spLocks noGrp="1"/>
          </p:cNvSpPr>
          <p:nvPr>
            <p:ph type="dt" sz="half" idx="10"/>
          </p:nvPr>
        </p:nvSpPr>
        <p:spPr/>
        <p:txBody>
          <a:bodyPr/>
          <a:lstStyle>
            <a:extLst/>
          </a:lstStyle>
          <a:p>
            <a:fld id="{00A2BC59-E7BB-40EB-AE44-7C7E45836334}" type="datetimeFigureOut">
              <a:rPr lang="fr-FR" smtClean="0"/>
              <a:t>10/02/2016</a:t>
            </a:fld>
            <a:endParaRPr lang="fr-FR"/>
          </a:p>
        </p:txBody>
      </p:sp>
      <p:sp>
        <p:nvSpPr>
          <p:cNvPr id="27" name="Rectangle 19"/>
          <p:cNvSpPr>
            <a:spLocks noGrp="1"/>
          </p:cNvSpPr>
          <p:nvPr>
            <p:ph type="ftr" sz="quarter" idx="11"/>
          </p:nvPr>
        </p:nvSpPr>
        <p:spPr/>
        <p:txBody>
          <a:bodyPr/>
          <a:lstStyle>
            <a:extLst/>
          </a:lstStyle>
          <a:p>
            <a:endParaRPr lang="fr-FR"/>
          </a:p>
        </p:txBody>
      </p:sp>
      <p:sp>
        <p:nvSpPr>
          <p:cNvPr id="24" name="Rectangle 26"/>
          <p:cNvSpPr>
            <a:spLocks noGrp="1"/>
          </p:cNvSpPr>
          <p:nvPr>
            <p:ph type="sldNum" sz="quarter" idx="12"/>
          </p:nvPr>
        </p:nvSpPr>
        <p:spPr/>
        <p:txBody>
          <a:bodyPr/>
          <a:lstStyle>
            <a:extLst/>
          </a:lstStyle>
          <a:p>
            <a:fld id="{36F3C44D-4F77-4131-A17D-36EC52C602F6}" type="slidenum">
              <a:rPr lang="fr-FR" smtClean="0"/>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avec légende">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6" y="174931"/>
            <a:ext cx="4640305" cy="462915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lang="fr-FR" smtClean="0"/>
              <a:t>Cliquez sur l'icône pour ajouter une image</a:t>
            </a:r>
            <a:endParaRPr/>
          </a:p>
        </p:txBody>
      </p:sp>
      <p:sp>
        <p:nvSpPr>
          <p:cNvPr id="13" name="Rectangle 6"/>
          <p:cNvSpPr>
            <a:spLocks noGrp="1"/>
          </p:cNvSpPr>
          <p:nvPr>
            <p:ph type="body" sz="quarter" idx="11" hasCustomPrompt="1"/>
          </p:nvPr>
        </p:nvSpPr>
        <p:spPr>
          <a:xfrm>
            <a:off x="5257800" y="2286000"/>
            <a:ext cx="3505200" cy="2514600"/>
          </a:xfrm>
        </p:spPr>
        <p:txBody>
          <a:bodyPr tIns="91440" bIns="91440" anchor="b" anchorCtr="0">
            <a:noAutofit/>
          </a:bodyPr>
          <a:lstStyle>
            <a:lvl1pPr marL="0" marR="0" indent="0" algn="l" rtl="0" eaLnBrk="1" latinLnBrk="0" hangingPunct="1">
              <a:spcBef>
                <a:spcPct val="20000"/>
              </a:spcBef>
              <a:buFontTx/>
              <a:buNone/>
              <a:defRPr kumimoji="0" lang="fr-FR" sz="1800" i="0" baseline="0">
                <a:solidFill>
                  <a:schemeClr val="tx1"/>
                </a:solidFill>
                <a:latin typeface="+mn-lt"/>
                <a:ea typeface="+mn-ea"/>
                <a:cs typeface="+mn-cs"/>
              </a:defRPr>
            </a:lvl1pPr>
            <a:extLst/>
          </a:lstStyle>
          <a:p>
            <a:pPr lvl="0"/>
            <a:r>
              <a:rPr kumimoji="0" lang="fr-FR"/>
              <a:t>Cliquez pour ajouter une légende</a:t>
            </a:r>
          </a:p>
        </p:txBody>
      </p:sp>
      <p:sp>
        <p:nvSpPr>
          <p:cNvPr id="4" name="Rectangle 3"/>
          <p:cNvSpPr>
            <a:spLocks noGrp="1"/>
          </p:cNvSpPr>
          <p:nvPr>
            <p:ph type="dt" sz="half" idx="12"/>
          </p:nvPr>
        </p:nvSpPr>
        <p:spPr/>
        <p:txBody>
          <a:bodyPr/>
          <a:lstStyle>
            <a:extLst/>
          </a:lstStyle>
          <a:p>
            <a:fld id="{00A2BC59-E7BB-40EB-AE44-7C7E45836334}" type="datetimeFigureOut">
              <a:rPr lang="fr-FR" smtClean="0"/>
              <a:t>10/02/2016</a:t>
            </a:fld>
            <a:endParaRPr lang="fr-FR"/>
          </a:p>
        </p:txBody>
      </p:sp>
      <p:sp>
        <p:nvSpPr>
          <p:cNvPr id="5" name="Rectangle 4"/>
          <p:cNvSpPr>
            <a:spLocks noGrp="1"/>
          </p:cNvSpPr>
          <p:nvPr>
            <p:ph type="sldNum" sz="quarter" idx="13"/>
          </p:nvPr>
        </p:nvSpPr>
        <p:spPr/>
        <p:txBody>
          <a:bodyPr/>
          <a:lstStyle>
            <a:extLst/>
          </a:lstStyle>
          <a:p>
            <a:fld id="{36F3C44D-4F77-4131-A17D-36EC52C602F6}" type="slidenum">
              <a:rPr lang="fr-FR" smtClean="0"/>
              <a:t>‹N°›</a:t>
            </a:fld>
            <a:endParaRPr lang="fr-FR"/>
          </a:p>
        </p:txBody>
      </p:sp>
      <p:sp>
        <p:nvSpPr>
          <p:cNvPr id="6" name="Rectangle 5"/>
          <p:cNvSpPr>
            <a:spLocks noGrp="1"/>
          </p:cNvSpPr>
          <p:nvPr>
            <p:ph type="ftr" sz="quarter" idx="14"/>
          </p:nvPr>
        </p:nvSpPr>
        <p:spPr/>
        <p:txBody>
          <a:bodyPr/>
          <a:lstStyle>
            <a:extLst/>
          </a:lstStyle>
          <a:p>
            <a:endParaRPr lang="fr-F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Paysage (plein écra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51435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a:buFontTx/>
              <a:buNone/>
            </a:pPr>
            <a:r>
              <a:rPr kumimoji="0" lang="fr-FR" i="0"/>
              <a:t>Cliquez sur l'icône</a:t>
            </a:r>
            <a:r>
              <a:rPr kumimoji="0" lang="fr-FR" i="0" baseline="0"/>
              <a:t> pour ajouter </a:t>
            </a:r>
            <a:r>
              <a:rPr kumimoji="0" lang="fr-FR" i="0"/>
              <a:t>une image en mode Page entière</a:t>
            </a:r>
            <a:endParaRPr kumimoji="0" lang="fr-FR" i="0" baseline="0"/>
          </a:p>
          <a:p>
            <a:pPr marL="0" marR="0" indent="0" algn="ctr">
              <a:buFontTx/>
              <a:buNone/>
            </a:pPr>
            <a:endParaRPr kumimoji="0" lang="fr-FR" i="0"/>
          </a:p>
          <a:p>
            <a:pPr algn="ctr">
              <a:buFontTx/>
              <a:buNone/>
            </a:pPr>
            <a:endParaRPr kumimoji="0" lang="fr-FR" i="0"/>
          </a:p>
          <a:p>
            <a:pPr algn="ctr">
              <a:buFontTx/>
              <a:buNone/>
            </a:pPr>
            <a:endParaRPr kumimoji="0" lang="fr-FR" i="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album">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3429000"/>
            <a:ext cx="7781730" cy="742950"/>
          </a:xfrm>
        </p:spPr>
        <p:txBody>
          <a:bodyPr vert="horz" bIns="0" anchor="b" anchorCtr="0"/>
          <a:lstStyle>
            <a:lvl1pPr eaLnBrk="1" latinLnBrk="0" hangingPunct="1">
              <a:defRPr kumimoji="0" lang="fr-FR" baseline="0"/>
            </a:lvl1pPr>
            <a:extLst/>
          </a:lstStyle>
          <a:p>
            <a:r>
              <a:rPr kumimoji="0" lang="fr-FR"/>
              <a:t>Cliquez pour ajouter un titre de section</a:t>
            </a:r>
          </a:p>
        </p:txBody>
      </p:sp>
      <p:sp>
        <p:nvSpPr>
          <p:cNvPr id="27" name="Rectangle 11"/>
          <p:cNvSpPr>
            <a:spLocks noGrp="1"/>
          </p:cNvSpPr>
          <p:nvPr>
            <p:ph type="body" sz="quarter" idx="14" hasCustomPrompt="1"/>
          </p:nvPr>
        </p:nvSpPr>
        <p:spPr>
          <a:xfrm>
            <a:off x="752670" y="4200525"/>
            <a:ext cx="7772400" cy="628650"/>
          </a:xfrm>
        </p:spPr>
        <p:txBody>
          <a:bodyPr vert="horz" tIns="0"/>
          <a:lstStyle>
            <a:lvl1pPr eaLnBrk="1" latinLnBrk="0" hangingPunct="1">
              <a:buFontTx/>
              <a:buNone/>
              <a:defRPr kumimoji="0" lang="fr-FR" sz="1800"/>
            </a:lvl1pPr>
            <a:extLst/>
          </a:lstStyle>
          <a:p>
            <a:pPr lvl="0"/>
            <a:r>
              <a:rPr kumimoji="0" lang="fr-FR"/>
              <a:t>Cliquez pour ajouter un sous-titre</a:t>
            </a:r>
          </a:p>
        </p:txBody>
      </p:sp>
      <p:sp>
        <p:nvSpPr>
          <p:cNvPr id="7" name="Rectangle 6"/>
          <p:cNvSpPr>
            <a:spLocks noGrp="1"/>
          </p:cNvSpPr>
          <p:nvPr>
            <p:ph type="pic" sz="quarter" idx="11"/>
          </p:nvPr>
        </p:nvSpPr>
        <p:spPr>
          <a:xfrm>
            <a:off x="786338" y="1605521"/>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fr-FR" smtClean="0"/>
              <a:t>Cliquez sur l'icône pour ajouter une image</a:t>
            </a:r>
            <a:endParaRPr/>
          </a:p>
        </p:txBody>
      </p:sp>
      <p:sp>
        <p:nvSpPr>
          <p:cNvPr id="18" name="Rectangle 6"/>
          <p:cNvSpPr>
            <a:spLocks noGrp="1"/>
          </p:cNvSpPr>
          <p:nvPr>
            <p:ph type="pic" sz="quarter" idx="15"/>
          </p:nvPr>
        </p:nvSpPr>
        <p:spPr>
          <a:xfrm>
            <a:off x="3474604" y="1605521"/>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fr-FR" smtClean="0"/>
              <a:t>Cliquez sur l'icône pour ajouter une image</a:t>
            </a:r>
            <a:endParaRPr/>
          </a:p>
        </p:txBody>
      </p:sp>
      <p:sp>
        <p:nvSpPr>
          <p:cNvPr id="2" name="Rectangle 6"/>
          <p:cNvSpPr>
            <a:spLocks noGrp="1"/>
          </p:cNvSpPr>
          <p:nvPr>
            <p:ph type="pic" sz="quarter" idx="16"/>
          </p:nvPr>
        </p:nvSpPr>
        <p:spPr>
          <a:xfrm>
            <a:off x="6162870" y="1605521"/>
            <a:ext cx="2286000" cy="17145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fr-FR" smtClean="0"/>
              <a:t>Cliquez sur l'icône pour ajouter une image</a:t>
            </a:r>
            <a:endParaRPr/>
          </a:p>
        </p:txBody>
      </p:sp>
      <p:sp>
        <p:nvSpPr>
          <p:cNvPr id="8" name="Rectangle 7"/>
          <p:cNvSpPr>
            <a:spLocks noGrp="1"/>
          </p:cNvSpPr>
          <p:nvPr>
            <p:ph type="dt" sz="half" idx="17"/>
          </p:nvPr>
        </p:nvSpPr>
        <p:spPr/>
        <p:txBody>
          <a:bodyPr/>
          <a:lstStyle>
            <a:extLst/>
          </a:lstStyle>
          <a:p>
            <a:fld id="{00A2BC59-E7BB-40EB-AE44-7C7E45836334}" type="datetimeFigureOut">
              <a:rPr lang="fr-FR" smtClean="0"/>
              <a:t>10/02/2016</a:t>
            </a:fld>
            <a:endParaRPr lang="fr-FR"/>
          </a:p>
        </p:txBody>
      </p:sp>
      <p:sp>
        <p:nvSpPr>
          <p:cNvPr id="9" name="Rectangle 8"/>
          <p:cNvSpPr>
            <a:spLocks noGrp="1"/>
          </p:cNvSpPr>
          <p:nvPr>
            <p:ph type="sldNum" sz="quarter" idx="18"/>
          </p:nvPr>
        </p:nvSpPr>
        <p:spPr/>
        <p:txBody>
          <a:bodyPr/>
          <a:lstStyle>
            <a:extLst/>
          </a:lstStyle>
          <a:p>
            <a:fld id="{36F3C44D-4F77-4131-A17D-36EC52C602F6}" type="slidenum">
              <a:rPr lang="fr-FR" smtClean="0"/>
              <a:t>‹N°›</a:t>
            </a:fld>
            <a:endParaRPr lang="fr-FR"/>
          </a:p>
        </p:txBody>
      </p:sp>
      <p:sp>
        <p:nvSpPr>
          <p:cNvPr id="10" name="Rectangle 9"/>
          <p:cNvSpPr>
            <a:spLocks noGrp="1"/>
          </p:cNvSpPr>
          <p:nvPr>
            <p:ph type="ftr" sz="quarter" idx="19"/>
          </p:nvPr>
        </p:nvSpPr>
        <p:spPr/>
        <p:txBody>
          <a:bodyPr/>
          <a:lstStyle>
            <a:extLst/>
          </a:lstStyle>
          <a:p>
            <a:endParaRPr lang="fr-F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Portrait 2 poses avec légende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8" y="457200"/>
            <a:ext cx="3431353" cy="343135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lang="fr-FR" smtClean="0"/>
              <a:t>Cliquez sur l'icône pour ajouter une image</a:t>
            </a:r>
            <a:endParaRPr/>
          </a:p>
        </p:txBody>
      </p:sp>
      <p:sp>
        <p:nvSpPr>
          <p:cNvPr id="11" name="Rectangle 8"/>
          <p:cNvSpPr>
            <a:spLocks noGrp="1" noChangeAspect="1"/>
          </p:cNvSpPr>
          <p:nvPr>
            <p:ph type="pic" sz="quarter" idx="11"/>
          </p:nvPr>
        </p:nvSpPr>
        <p:spPr>
          <a:xfrm>
            <a:off x="1066800" y="457200"/>
            <a:ext cx="3429000" cy="3429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lang="fr-FR" smtClean="0"/>
              <a:t>Cliquez sur l'icône pour ajouter une image</a:t>
            </a:r>
            <a:endParaRPr/>
          </a:p>
        </p:txBody>
      </p:sp>
      <p:sp>
        <p:nvSpPr>
          <p:cNvPr id="3" name="Rectangle 7"/>
          <p:cNvSpPr>
            <a:spLocks noGrp="1"/>
          </p:cNvSpPr>
          <p:nvPr>
            <p:ph type="body" sz="quarter" idx="14" hasCustomPrompt="1"/>
          </p:nvPr>
        </p:nvSpPr>
        <p:spPr>
          <a:xfrm>
            <a:off x="1066800" y="4000500"/>
            <a:ext cx="3429000" cy="800100"/>
          </a:xfrm>
        </p:spPr>
        <p:txBody>
          <a:bodyPr lIns="91440" rIns="9144"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19" name="Rectangle 7"/>
          <p:cNvSpPr>
            <a:spLocks noGrp="1"/>
          </p:cNvSpPr>
          <p:nvPr>
            <p:ph type="body" sz="quarter" idx="15" hasCustomPrompt="1"/>
          </p:nvPr>
        </p:nvSpPr>
        <p:spPr>
          <a:xfrm>
            <a:off x="4724400" y="4000500"/>
            <a:ext cx="3429000" cy="800100"/>
          </a:xfrm>
        </p:spPr>
        <p:txBody>
          <a:bodyPr lIns="91440" rIns="9144"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6" name="Rectangle 5"/>
          <p:cNvSpPr>
            <a:spLocks noGrp="1"/>
          </p:cNvSpPr>
          <p:nvPr>
            <p:ph type="dt" sz="half" idx="16"/>
          </p:nvPr>
        </p:nvSpPr>
        <p:spPr/>
        <p:txBody>
          <a:bodyPr/>
          <a:lstStyle>
            <a:extLst/>
          </a:lstStyle>
          <a:p>
            <a:fld id="{00A2BC59-E7BB-40EB-AE44-7C7E45836334}" type="datetimeFigureOut">
              <a:rPr lang="fr-FR" smtClean="0"/>
              <a:t>10/02/2016</a:t>
            </a:fld>
            <a:endParaRPr lang="fr-FR"/>
          </a:p>
        </p:txBody>
      </p:sp>
      <p:sp>
        <p:nvSpPr>
          <p:cNvPr id="7" name="Rectangle 6"/>
          <p:cNvSpPr>
            <a:spLocks noGrp="1"/>
          </p:cNvSpPr>
          <p:nvPr>
            <p:ph type="sldNum" sz="quarter" idx="17"/>
          </p:nvPr>
        </p:nvSpPr>
        <p:spPr/>
        <p:txBody>
          <a:bodyPr/>
          <a:lstStyle>
            <a:extLst/>
          </a:lstStyle>
          <a:p>
            <a:fld id="{36F3C44D-4F77-4131-A17D-36EC52C602F6}" type="slidenum">
              <a:rPr lang="fr-FR" smtClean="0"/>
              <a:t>‹N°›</a:t>
            </a:fld>
            <a:endParaRPr lang="fr-FR"/>
          </a:p>
        </p:txBody>
      </p:sp>
      <p:sp>
        <p:nvSpPr>
          <p:cNvPr id="8" name="Rectangle 7"/>
          <p:cNvSpPr>
            <a:spLocks noGrp="1"/>
          </p:cNvSpPr>
          <p:nvPr>
            <p:ph type="ftr" sz="quarter" idx="18"/>
          </p:nvPr>
        </p:nvSpPr>
        <p:spPr/>
        <p:txBody>
          <a:bodyPr/>
          <a:lstStyle>
            <a:extLst/>
          </a:lstStyle>
          <a:p>
            <a:endParaRPr lang="fr-F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ysage 2 poses avec légende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257300"/>
            <a:ext cx="4038600" cy="227171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25" name="Rectangle 7"/>
          <p:cNvSpPr>
            <a:spLocks noGrp="1" noChangeAspect="1"/>
          </p:cNvSpPr>
          <p:nvPr>
            <p:ph type="pic" sz="quarter" idx="14"/>
          </p:nvPr>
        </p:nvSpPr>
        <p:spPr>
          <a:xfrm>
            <a:off x="457200" y="1257300"/>
            <a:ext cx="4038600" cy="2271713"/>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0" algn="ctr" eaLnBrk="1" latinLnBrk="0" hangingPunct="1"/>
            <a:r>
              <a:rPr lang="fr-FR" smtClean="0"/>
              <a:t>Cliquez sur l'icône pour ajouter une image</a:t>
            </a:r>
            <a:endParaRPr/>
          </a:p>
        </p:txBody>
      </p:sp>
      <p:sp>
        <p:nvSpPr>
          <p:cNvPr id="8" name="Rectangle 7"/>
          <p:cNvSpPr>
            <a:spLocks noGrp="1"/>
          </p:cNvSpPr>
          <p:nvPr>
            <p:ph type="body" sz="quarter" idx="16" hasCustomPrompt="1"/>
          </p:nvPr>
        </p:nvSpPr>
        <p:spPr>
          <a:xfrm>
            <a:off x="457200" y="3643312"/>
            <a:ext cx="4038600" cy="928688"/>
          </a:xfrm>
        </p:spPr>
        <p:txBody>
          <a:bodyPr rIns="9144"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19" name="Rectangle 7"/>
          <p:cNvSpPr>
            <a:spLocks noGrp="1"/>
          </p:cNvSpPr>
          <p:nvPr>
            <p:ph type="body" sz="quarter" idx="17" hasCustomPrompt="1"/>
          </p:nvPr>
        </p:nvSpPr>
        <p:spPr>
          <a:xfrm>
            <a:off x="4648200" y="3643312"/>
            <a:ext cx="4038600" cy="928688"/>
          </a:xfrm>
        </p:spPr>
        <p:txBody>
          <a:bodyPr rIns="9144"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6" name="Rectangle 5"/>
          <p:cNvSpPr>
            <a:spLocks noGrp="1"/>
          </p:cNvSpPr>
          <p:nvPr>
            <p:ph type="dt" sz="half" idx="18"/>
          </p:nvPr>
        </p:nvSpPr>
        <p:spPr/>
        <p:txBody>
          <a:bodyPr/>
          <a:lstStyle>
            <a:extLst/>
          </a:lstStyle>
          <a:p>
            <a:fld id="{00A2BC59-E7BB-40EB-AE44-7C7E45836334}" type="datetimeFigureOut">
              <a:rPr lang="fr-FR" smtClean="0"/>
              <a:t>10/02/2016</a:t>
            </a:fld>
            <a:endParaRPr lang="fr-FR"/>
          </a:p>
        </p:txBody>
      </p:sp>
      <p:sp>
        <p:nvSpPr>
          <p:cNvPr id="7" name="Rectangle 6"/>
          <p:cNvSpPr>
            <a:spLocks noGrp="1"/>
          </p:cNvSpPr>
          <p:nvPr>
            <p:ph type="sldNum" sz="quarter" idx="19"/>
          </p:nvPr>
        </p:nvSpPr>
        <p:spPr/>
        <p:txBody>
          <a:bodyPr/>
          <a:lstStyle>
            <a:extLst/>
          </a:lstStyle>
          <a:p>
            <a:fld id="{36F3C44D-4F77-4131-A17D-36EC52C602F6}" type="slidenum">
              <a:rPr lang="fr-FR" smtClean="0"/>
              <a:t>‹N°›</a:t>
            </a:fld>
            <a:endParaRPr lang="fr-FR"/>
          </a:p>
        </p:txBody>
      </p:sp>
      <p:sp>
        <p:nvSpPr>
          <p:cNvPr id="9" name="Rectangle 8"/>
          <p:cNvSpPr>
            <a:spLocks noGrp="1"/>
          </p:cNvSpPr>
          <p:nvPr>
            <p:ph type="ftr" sz="quarter" idx="20"/>
          </p:nvPr>
        </p:nvSpPr>
        <p:spPr/>
        <p:txBody>
          <a:bodyPr/>
          <a:lstStyle>
            <a:extLst/>
          </a:lstStyle>
          <a:p>
            <a:endParaRPr lang="fr-F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poses mélangé avec légende">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285750"/>
            <a:ext cx="3773424" cy="212255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lang="fr-FR" smtClean="0"/>
              <a:t>Cliquez sur l'icône pour ajouter une image</a:t>
            </a:r>
            <a:endParaRPr/>
          </a:p>
        </p:txBody>
      </p:sp>
      <p:sp>
        <p:nvSpPr>
          <p:cNvPr id="22" name="Rectangle 7"/>
          <p:cNvSpPr>
            <a:spLocks noGrp="1" noChangeAspect="1"/>
          </p:cNvSpPr>
          <p:nvPr>
            <p:ph type="pic" sz="quarter" idx="12"/>
          </p:nvPr>
        </p:nvSpPr>
        <p:spPr>
          <a:xfrm>
            <a:off x="454152" y="285750"/>
            <a:ext cx="4462272" cy="4462272"/>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0" marR="0" indent="1588" algn="ctr" eaLnBrk="1" latinLnBrk="0" hangingPunct="1"/>
            <a:r>
              <a:rPr lang="fr-FR" smtClean="0"/>
              <a:t>Cliquez sur l'icône pour ajouter une image</a:t>
            </a:r>
            <a:endParaRPr/>
          </a:p>
        </p:txBody>
      </p:sp>
      <p:sp>
        <p:nvSpPr>
          <p:cNvPr id="11" name="Rectangle 7"/>
          <p:cNvSpPr>
            <a:spLocks noGrp="1"/>
          </p:cNvSpPr>
          <p:nvPr>
            <p:ph type="body" sz="quarter" idx="13" hasCustomPrompt="1"/>
          </p:nvPr>
        </p:nvSpPr>
        <p:spPr>
          <a:xfrm>
            <a:off x="5141977" y="2514600"/>
            <a:ext cx="3773425" cy="2228850"/>
          </a:xfrm>
        </p:spPr>
        <p:txBody>
          <a:bodyPr anchor="t" anchorCtr="0">
            <a:noAutofit/>
          </a:bodyPr>
          <a:lstStyle>
            <a:lvl1pPr marL="0" marR="0" indent="0" algn="l" rtl="0" eaLnBrk="1" latinLnBrk="0" hangingPunct="1">
              <a:spcBef>
                <a:spcPct val="20000"/>
              </a:spcBef>
              <a:buFontTx/>
              <a:buNone/>
              <a:defRPr kumimoji="0" lang="fr-FR" sz="1800" i="0" baseline="0">
                <a:solidFill>
                  <a:schemeClr val="tx1"/>
                </a:solidFill>
                <a:latin typeface="+mn-lt"/>
                <a:ea typeface="+mn-ea"/>
                <a:cs typeface="+mn-cs"/>
              </a:defRPr>
            </a:lvl1pPr>
            <a:extLst/>
          </a:lstStyle>
          <a:p>
            <a:pPr lvl="0"/>
            <a:r>
              <a:rPr kumimoji="0" lang="fr-FR"/>
              <a:t>Cliquez pour ajouter une légende</a:t>
            </a:r>
          </a:p>
        </p:txBody>
      </p:sp>
      <p:sp>
        <p:nvSpPr>
          <p:cNvPr id="5" name="Rectangle 4"/>
          <p:cNvSpPr>
            <a:spLocks noGrp="1"/>
          </p:cNvSpPr>
          <p:nvPr>
            <p:ph type="dt" sz="half" idx="14"/>
          </p:nvPr>
        </p:nvSpPr>
        <p:spPr/>
        <p:txBody>
          <a:bodyPr/>
          <a:lstStyle>
            <a:extLst/>
          </a:lstStyle>
          <a:p>
            <a:fld id="{00A2BC59-E7BB-40EB-AE44-7C7E45836334}" type="datetimeFigureOut">
              <a:rPr lang="fr-FR" smtClean="0"/>
              <a:t>10/02/2016</a:t>
            </a:fld>
            <a:endParaRPr lang="fr-FR"/>
          </a:p>
        </p:txBody>
      </p:sp>
      <p:sp>
        <p:nvSpPr>
          <p:cNvPr id="7" name="Rectangle 6"/>
          <p:cNvSpPr>
            <a:spLocks noGrp="1"/>
          </p:cNvSpPr>
          <p:nvPr>
            <p:ph type="sldNum" sz="quarter" idx="15"/>
          </p:nvPr>
        </p:nvSpPr>
        <p:spPr/>
        <p:txBody>
          <a:bodyPr/>
          <a:lstStyle>
            <a:extLst/>
          </a:lstStyle>
          <a:p>
            <a:fld id="{36F3C44D-4F77-4131-A17D-36EC52C602F6}" type="slidenum">
              <a:rPr lang="fr-FR" smtClean="0"/>
              <a:t>‹N°›</a:t>
            </a:fld>
            <a:endParaRPr lang="fr-FR"/>
          </a:p>
        </p:txBody>
      </p:sp>
      <p:sp>
        <p:nvSpPr>
          <p:cNvPr id="8" name="Rectangle 7"/>
          <p:cNvSpPr>
            <a:spLocks noGrp="1"/>
          </p:cNvSpPr>
          <p:nvPr>
            <p:ph type="ftr" sz="quarter" idx="16"/>
          </p:nvPr>
        </p:nvSpPr>
        <p:spPr/>
        <p:txBody>
          <a:bodyPr/>
          <a:lstStyle>
            <a:extLst/>
          </a:lstStyle>
          <a:p>
            <a:endParaRPr lang="fr-F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ortrait 3 poses avec légende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800100"/>
            <a:ext cx="2743200" cy="2743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342900" indent="-342900" algn="ctr" eaLnBrk="1" latinLnBrk="0" hangingPunct="1"/>
            <a:r>
              <a:rPr lang="fr-FR" smtClean="0"/>
              <a:t>Cliquez sur l'icône pour ajouter une image</a:t>
            </a:r>
            <a:endParaRPr/>
          </a:p>
        </p:txBody>
      </p:sp>
      <p:sp>
        <p:nvSpPr>
          <p:cNvPr id="4" name="Rectangle 8"/>
          <p:cNvSpPr>
            <a:spLocks noGrp="1" noChangeAspect="1"/>
          </p:cNvSpPr>
          <p:nvPr>
            <p:ph type="pic" sz="quarter" idx="11"/>
          </p:nvPr>
        </p:nvSpPr>
        <p:spPr>
          <a:xfrm>
            <a:off x="3200400" y="800100"/>
            <a:ext cx="2743200" cy="2743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342900" indent="-342900" algn="ctr" eaLnBrk="1" latinLnBrk="0" hangingPunct="1"/>
            <a:r>
              <a:rPr lang="fr-FR" smtClean="0"/>
              <a:t>Cliquez sur l'icône pour ajouter une image</a:t>
            </a:r>
            <a:endParaRPr/>
          </a:p>
        </p:txBody>
      </p:sp>
      <p:sp>
        <p:nvSpPr>
          <p:cNvPr id="31" name="Rectangle 8"/>
          <p:cNvSpPr>
            <a:spLocks noGrp="1" noChangeAspect="1"/>
          </p:cNvSpPr>
          <p:nvPr>
            <p:ph type="pic" sz="quarter" idx="12"/>
          </p:nvPr>
        </p:nvSpPr>
        <p:spPr>
          <a:xfrm>
            <a:off x="6172200" y="800100"/>
            <a:ext cx="2743200" cy="2743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fr-FR" sz="2400" i="0">
                <a:solidFill>
                  <a:schemeClr val="tx1"/>
                </a:solidFill>
                <a:latin typeface="+mn-lt"/>
                <a:ea typeface="+mn-ea"/>
                <a:cs typeface="+mn-cs"/>
              </a:defRPr>
            </a:lvl1pPr>
            <a:extLst/>
          </a:lstStyle>
          <a:p>
            <a:pPr marL="342900" indent="-342900" algn="ctr" eaLnBrk="1" latinLnBrk="0" hangingPunct="1"/>
            <a:r>
              <a:rPr lang="fr-FR" smtClean="0"/>
              <a:t>Cliquez sur l'icône pour ajouter une image</a:t>
            </a:r>
            <a:endParaRPr/>
          </a:p>
        </p:txBody>
      </p:sp>
      <p:sp>
        <p:nvSpPr>
          <p:cNvPr id="7" name="Rectangle 6"/>
          <p:cNvSpPr>
            <a:spLocks noGrp="1"/>
          </p:cNvSpPr>
          <p:nvPr>
            <p:ph type="body" sz="quarter" idx="13" hasCustomPrompt="1"/>
          </p:nvPr>
        </p:nvSpPr>
        <p:spPr>
          <a:xfrm>
            <a:off x="228600" y="3657600"/>
            <a:ext cx="2743200" cy="1085850"/>
          </a:xfrm>
        </p:spPr>
        <p:txBody>
          <a:bodyPr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6" name="Rectangle 6"/>
          <p:cNvSpPr>
            <a:spLocks noGrp="1"/>
          </p:cNvSpPr>
          <p:nvPr>
            <p:ph type="body" sz="quarter" idx="14" hasCustomPrompt="1"/>
          </p:nvPr>
        </p:nvSpPr>
        <p:spPr>
          <a:xfrm>
            <a:off x="3200400" y="3657600"/>
            <a:ext cx="2743200" cy="1085850"/>
          </a:xfrm>
        </p:spPr>
        <p:txBody>
          <a:bodyPr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14" name="Rectangle 6"/>
          <p:cNvSpPr>
            <a:spLocks noGrp="1"/>
          </p:cNvSpPr>
          <p:nvPr>
            <p:ph type="body" sz="quarter" idx="15" hasCustomPrompt="1"/>
          </p:nvPr>
        </p:nvSpPr>
        <p:spPr>
          <a:xfrm>
            <a:off x="6172200" y="3657600"/>
            <a:ext cx="2743200" cy="1085850"/>
          </a:xfrm>
        </p:spPr>
        <p:txBody>
          <a:bodyPr anchor="t" anchorCtr="0">
            <a:noAutofit/>
          </a:bodyPr>
          <a:lstStyle>
            <a:lvl1pPr marL="0" marR="0" indent="0" algn="l" rtl="0" eaLnBrk="1" latinLnBrk="0" hangingPunct="1">
              <a:spcBef>
                <a:spcPct val="20000"/>
              </a:spcBef>
              <a:buFontTx/>
              <a:buNone/>
              <a:defRPr kumimoji="0" lang="fr-FR" sz="1800" baseline="0">
                <a:solidFill>
                  <a:schemeClr val="tx1"/>
                </a:solidFill>
                <a:latin typeface="+mn-lt"/>
                <a:ea typeface="+mn-ea"/>
                <a:cs typeface="+mn-cs"/>
              </a:defRPr>
            </a:lvl1pPr>
            <a:extLst/>
          </a:lstStyle>
          <a:p>
            <a:pPr lvl="0"/>
            <a:r>
              <a:rPr kumimoji="0" lang="fr-FR"/>
              <a:t>Cliquez pour ajouter une légende</a:t>
            </a:r>
          </a:p>
        </p:txBody>
      </p:sp>
      <p:sp>
        <p:nvSpPr>
          <p:cNvPr id="8" name="Rectangle 7"/>
          <p:cNvSpPr>
            <a:spLocks noGrp="1"/>
          </p:cNvSpPr>
          <p:nvPr>
            <p:ph type="dt" sz="half" idx="16"/>
          </p:nvPr>
        </p:nvSpPr>
        <p:spPr/>
        <p:txBody>
          <a:bodyPr/>
          <a:lstStyle>
            <a:extLst/>
          </a:lstStyle>
          <a:p>
            <a:fld id="{00A2BC59-E7BB-40EB-AE44-7C7E45836334}" type="datetimeFigureOut">
              <a:rPr lang="fr-FR" smtClean="0"/>
              <a:t>10/02/2016</a:t>
            </a:fld>
            <a:endParaRPr lang="fr-FR"/>
          </a:p>
        </p:txBody>
      </p:sp>
      <p:sp>
        <p:nvSpPr>
          <p:cNvPr id="9" name="Rectangle 8"/>
          <p:cNvSpPr>
            <a:spLocks noGrp="1"/>
          </p:cNvSpPr>
          <p:nvPr>
            <p:ph type="sldNum" sz="quarter" idx="17"/>
          </p:nvPr>
        </p:nvSpPr>
        <p:spPr/>
        <p:txBody>
          <a:bodyPr/>
          <a:lstStyle>
            <a:extLst/>
          </a:lstStyle>
          <a:p>
            <a:fld id="{36F3C44D-4F77-4131-A17D-36EC52C602F6}" type="slidenum">
              <a:rPr lang="fr-FR" smtClean="0"/>
              <a:t>‹N°›</a:t>
            </a:fld>
            <a:endParaRPr lang="fr-FR"/>
          </a:p>
        </p:txBody>
      </p:sp>
      <p:sp>
        <p:nvSpPr>
          <p:cNvPr id="10" name="Rectangle 9"/>
          <p:cNvSpPr>
            <a:spLocks noGrp="1"/>
          </p:cNvSpPr>
          <p:nvPr>
            <p:ph type="ftr" sz="quarter" idx="18"/>
          </p:nvPr>
        </p:nvSpPr>
        <p:spPr/>
        <p:txBody>
          <a:bodyPr/>
          <a:lstStyle>
            <a:extLst/>
          </a:lstStyle>
          <a:p>
            <a:endParaRPr lang="fr-F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05978"/>
            <a:ext cx="8229600" cy="937022"/>
          </a:xfrm>
          <a:prstGeom prst="rect">
            <a:avLst/>
          </a:prstGeom>
        </p:spPr>
        <p:txBody>
          <a:bodyPr anchor="ctr">
            <a:normAutofit/>
          </a:bodyPr>
          <a:lstStyle>
            <a:extLst/>
          </a:lstStyle>
          <a:p>
            <a:pPr eaLnBrk="1" latinLnBrk="0" hangingPunct="1"/>
            <a:r>
              <a:rPr kumimoji="0" lang="fr-FR" smtClean="0"/>
              <a:t>Modifiez le style du titre</a:t>
            </a:r>
            <a:endParaRPr kumimoji="0" lang="en-US" smtClean="0"/>
          </a:p>
        </p:txBody>
      </p:sp>
      <p:sp>
        <p:nvSpPr>
          <p:cNvPr id="13" name="Rectangle 5"/>
          <p:cNvSpPr>
            <a:spLocks noGrp="1"/>
          </p:cNvSpPr>
          <p:nvPr>
            <p:ph type="body" idx="1"/>
          </p:nvPr>
        </p:nvSpPr>
        <p:spPr>
          <a:xfrm>
            <a:off x="457200" y="1200151"/>
            <a:ext cx="8229600" cy="3394472"/>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9" name="Rectangle 3"/>
          <p:cNvSpPr>
            <a:spLocks noGrp="1"/>
          </p:cNvSpPr>
          <p:nvPr>
            <p:ph type="dt" sz="half" idx="2"/>
          </p:nvPr>
        </p:nvSpPr>
        <p:spPr>
          <a:xfrm>
            <a:off x="66675" y="4919521"/>
            <a:ext cx="2438400" cy="183356"/>
          </a:xfrm>
          <a:prstGeom prst="rect">
            <a:avLst/>
          </a:prstGeom>
        </p:spPr>
        <p:txBody>
          <a:bodyPr anchor="b"/>
          <a:lstStyle>
            <a:lvl1pPr eaLnBrk="1" latinLnBrk="0" hangingPunct="1">
              <a:defRPr kumimoji="0" lang="fr-FR" sz="1200">
                <a:solidFill>
                  <a:schemeClr val="tx2"/>
                </a:solidFill>
              </a:defRPr>
            </a:lvl1pPr>
            <a:extLst/>
          </a:lstStyle>
          <a:p>
            <a:fld id="{00A2BC59-E7BB-40EB-AE44-7C7E45836334}" type="datetimeFigureOut">
              <a:rPr lang="fr-FR" smtClean="0"/>
              <a:t>10/02/2016</a:t>
            </a:fld>
            <a:endParaRPr lang="fr-FR"/>
          </a:p>
        </p:txBody>
      </p:sp>
      <p:sp>
        <p:nvSpPr>
          <p:cNvPr id="20" name="Rectangle 25"/>
          <p:cNvSpPr>
            <a:spLocks noGrp="1"/>
          </p:cNvSpPr>
          <p:nvPr>
            <p:ph type="ftr" sz="quarter" idx="3"/>
          </p:nvPr>
        </p:nvSpPr>
        <p:spPr>
          <a:xfrm>
            <a:off x="2995653" y="4918615"/>
            <a:ext cx="4648200" cy="185166"/>
          </a:xfrm>
          <a:prstGeom prst="rect">
            <a:avLst/>
          </a:prstGeom>
        </p:spPr>
        <p:txBody>
          <a:bodyPr anchor="b"/>
          <a:lstStyle>
            <a:lvl1pPr algn="ctr" eaLnBrk="1" latinLnBrk="0" hangingPunct="1">
              <a:defRPr kumimoji="0" lang="fr-FR" sz="1200">
                <a:solidFill>
                  <a:schemeClr val="tx2"/>
                </a:solidFill>
              </a:defRPr>
            </a:lvl1pPr>
            <a:extLst/>
          </a:lstStyle>
          <a:p>
            <a:endParaRPr lang="fr-FR"/>
          </a:p>
        </p:txBody>
      </p:sp>
      <p:sp>
        <p:nvSpPr>
          <p:cNvPr id="23" name="Rectangle 16"/>
          <p:cNvSpPr>
            <a:spLocks noGrp="1"/>
          </p:cNvSpPr>
          <p:nvPr>
            <p:ph type="sldNum" sz="quarter" idx="4"/>
          </p:nvPr>
        </p:nvSpPr>
        <p:spPr>
          <a:xfrm>
            <a:off x="8172450" y="4919521"/>
            <a:ext cx="914400" cy="183356"/>
          </a:xfrm>
          <a:prstGeom prst="rect">
            <a:avLst/>
          </a:prstGeom>
        </p:spPr>
        <p:txBody>
          <a:bodyPr/>
          <a:lstStyle>
            <a:lvl1pPr algn="r" eaLnBrk="1" latinLnBrk="0" hangingPunct="1">
              <a:defRPr kumimoji="0" lang="fr-FR" sz="1200">
                <a:solidFill>
                  <a:schemeClr val="tx2"/>
                </a:solidFill>
              </a:defRPr>
            </a:lvl1pPr>
            <a:extLst/>
          </a:lstStyle>
          <a:p>
            <a:fld id="{36F3C44D-4F77-4131-A17D-36EC52C602F6}"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p:fade/>
  </p:transition>
  <p:timing>
    <p:tnLst>
      <p:par>
        <p:cTn id="1" dur="indefinite" restart="never" nodeType="tmRoot"/>
      </p:par>
    </p:tnLst>
  </p:timing>
  <p:txStyles>
    <p:titleStyle>
      <a:lvl1pPr algn="l" rtl="0" eaLnBrk="1" latinLnBrk="0" hangingPunct="1">
        <a:spcBef>
          <a:spcPct val="0"/>
        </a:spcBef>
        <a:buNone/>
        <a:defRPr kumimoji="0" lang="fr-F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fr-FR">
          <a:solidFill>
            <a:schemeClr val="tx2"/>
          </a:solidFill>
        </a:defRPr>
      </a:lvl2pPr>
      <a:lvl3pPr eaLnBrk="1" latinLnBrk="0" hangingPunct="1">
        <a:defRPr kumimoji="0" lang="fr-FR">
          <a:solidFill>
            <a:schemeClr val="tx2"/>
          </a:solidFill>
        </a:defRPr>
      </a:lvl3pPr>
      <a:lvl4pPr eaLnBrk="1" latinLnBrk="0" hangingPunct="1">
        <a:defRPr kumimoji="0" lang="fr-FR">
          <a:solidFill>
            <a:schemeClr val="tx2"/>
          </a:solidFill>
        </a:defRPr>
      </a:lvl4pPr>
      <a:lvl5pPr eaLnBrk="1" latinLnBrk="0" hangingPunct="1">
        <a:defRPr kumimoji="0" lang="fr-FR">
          <a:solidFill>
            <a:schemeClr val="tx2"/>
          </a:solidFill>
        </a:defRPr>
      </a:lvl5pPr>
      <a:lvl6pPr eaLnBrk="1" latinLnBrk="0" hangingPunct="1">
        <a:defRPr kumimoji="0" lang="fr-FR">
          <a:solidFill>
            <a:schemeClr val="tx2"/>
          </a:solidFill>
        </a:defRPr>
      </a:lvl6pPr>
      <a:lvl7pPr eaLnBrk="1" latinLnBrk="0" hangingPunct="1">
        <a:defRPr kumimoji="0" lang="fr-FR">
          <a:solidFill>
            <a:schemeClr val="tx2"/>
          </a:solidFill>
        </a:defRPr>
      </a:lvl7pPr>
      <a:lvl8pPr eaLnBrk="1" latinLnBrk="0" hangingPunct="1">
        <a:defRPr kumimoji="0" lang="fr-FR">
          <a:solidFill>
            <a:schemeClr val="tx2"/>
          </a:solidFill>
        </a:defRPr>
      </a:lvl8pPr>
      <a:lvl9pPr eaLnBrk="1" latinLnBrk="0" hangingPunct="1">
        <a:defRPr kumimoji="0" lang="fr-FR">
          <a:solidFill>
            <a:schemeClr val="tx2"/>
          </a:solidFill>
        </a:defRPr>
      </a:lvl9pPr>
      <a:extLst/>
    </p:titleStyle>
    <p:bodyStyle>
      <a:lvl1pPr marL="342900" indent="-342900" algn="l" rtl="0" eaLnBrk="1" latinLnBrk="0" hangingPunct="1">
        <a:spcBef>
          <a:spcPct val="20000"/>
        </a:spcBef>
        <a:buChar char="•"/>
        <a:defRPr kumimoji="0" lang="fr-FR" sz="2400">
          <a:solidFill>
            <a:schemeClr val="tx1"/>
          </a:solidFill>
          <a:latin typeface="+mn-lt"/>
          <a:ea typeface="+mn-ea"/>
          <a:cs typeface="+mn-cs"/>
        </a:defRPr>
      </a:lvl1pPr>
      <a:lvl2pPr marL="742950" indent="-285750" algn="l" rtl="0" eaLnBrk="1" latinLnBrk="0" hangingPunct="1">
        <a:spcBef>
          <a:spcPct val="20000"/>
        </a:spcBef>
        <a:buChar char="–"/>
        <a:defRPr kumimoji="0" lang="fr-FR" sz="2400">
          <a:solidFill>
            <a:schemeClr val="tx1"/>
          </a:solidFill>
          <a:latin typeface="+mn-lt"/>
          <a:ea typeface="+mn-ea"/>
          <a:cs typeface="+mn-cs"/>
        </a:defRPr>
      </a:lvl2pPr>
      <a:lvl3pPr marL="1143000" indent="-228600" algn="l" rtl="0" eaLnBrk="1" latinLnBrk="0" hangingPunct="1">
        <a:spcBef>
          <a:spcPct val="20000"/>
        </a:spcBef>
        <a:buChar char="•"/>
        <a:defRPr kumimoji="0" lang="fr-FR" sz="2000">
          <a:solidFill>
            <a:schemeClr val="tx1"/>
          </a:solidFill>
          <a:latin typeface="+mn-lt"/>
          <a:ea typeface="+mn-ea"/>
          <a:cs typeface="+mn-cs"/>
        </a:defRPr>
      </a:lvl3pPr>
      <a:lvl4pPr marL="1600200" indent="-228600" algn="l" rtl="0" eaLnBrk="1" latinLnBrk="0" hangingPunct="1">
        <a:spcBef>
          <a:spcPct val="20000"/>
        </a:spcBef>
        <a:buChar char="–"/>
        <a:defRPr kumimoji="0" lang="fr-FR" sz="1800">
          <a:solidFill>
            <a:schemeClr val="tx1"/>
          </a:solidFill>
          <a:latin typeface="+mn-lt"/>
          <a:ea typeface="+mn-ea"/>
          <a:cs typeface="+mn-cs"/>
        </a:defRPr>
      </a:lvl4pPr>
      <a:lvl5pPr marL="2057400" indent="-228600" algn="l" rtl="0" eaLnBrk="1" latinLnBrk="0" hangingPunct="1">
        <a:spcBef>
          <a:spcPct val="20000"/>
        </a:spcBef>
        <a:buChar char="»"/>
        <a:defRPr kumimoji="0" lang="fr-FR" sz="1600">
          <a:solidFill>
            <a:schemeClr val="tx1"/>
          </a:solidFill>
          <a:latin typeface="+mn-lt"/>
          <a:ea typeface="+mn-ea"/>
          <a:cs typeface="+mn-cs"/>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p:bodyStyle>
    <p:otherStyle>
      <a:lvl1pPr marL="0" algn="l" rtl="0" eaLnBrk="1" latinLnBrk="0" hangingPunct="1">
        <a:defRPr kumimoji="0" lang="fr-FR">
          <a:solidFill>
            <a:schemeClr val="tx1"/>
          </a:solidFill>
          <a:latin typeface="+mn-lt"/>
          <a:ea typeface="+mn-ea"/>
          <a:cs typeface="+mn-cs"/>
        </a:defRPr>
      </a:lvl1pPr>
      <a:lvl2pPr marL="457200" algn="l" rtl="0" eaLnBrk="1" latinLnBrk="0" hangingPunct="1">
        <a:defRPr kumimoji="0" lang="fr-FR">
          <a:solidFill>
            <a:schemeClr val="tx1"/>
          </a:solidFill>
          <a:latin typeface="+mn-lt"/>
          <a:ea typeface="+mn-ea"/>
          <a:cs typeface="+mn-cs"/>
        </a:defRPr>
      </a:lvl2pPr>
      <a:lvl3pPr marL="914400" algn="l" rtl="0" eaLnBrk="1" latinLnBrk="0" hangingPunct="1">
        <a:defRPr kumimoji="0" lang="fr-FR">
          <a:solidFill>
            <a:schemeClr val="tx1"/>
          </a:solidFill>
          <a:latin typeface="+mn-lt"/>
          <a:ea typeface="+mn-ea"/>
          <a:cs typeface="+mn-cs"/>
        </a:defRPr>
      </a:lvl3pPr>
      <a:lvl4pPr marL="1371600" algn="l" rtl="0" eaLnBrk="1" latinLnBrk="0" hangingPunct="1">
        <a:defRPr kumimoji="0" lang="fr-FR">
          <a:solidFill>
            <a:schemeClr val="tx1"/>
          </a:solidFill>
          <a:latin typeface="+mn-lt"/>
          <a:ea typeface="+mn-ea"/>
          <a:cs typeface="+mn-cs"/>
        </a:defRPr>
      </a:lvl4pPr>
      <a:lvl5pPr marL="1828800" algn="l" rtl="0" eaLnBrk="1" latinLnBrk="0" hangingPunct="1">
        <a:defRPr kumimoji="0" lang="fr-FR">
          <a:solidFill>
            <a:schemeClr val="tx1"/>
          </a:solidFill>
          <a:latin typeface="+mn-lt"/>
          <a:ea typeface="+mn-ea"/>
          <a:cs typeface="+mn-cs"/>
        </a:defRPr>
      </a:lvl5pPr>
      <a:lvl6pPr marL="2286000" algn="l" rtl="0" eaLnBrk="1" latinLnBrk="0" hangingPunct="1">
        <a:defRPr kumimoji="0" lang="fr-FR">
          <a:solidFill>
            <a:schemeClr val="tx1"/>
          </a:solidFill>
          <a:latin typeface="+mn-lt"/>
          <a:ea typeface="+mn-ea"/>
          <a:cs typeface="+mn-cs"/>
        </a:defRPr>
      </a:lvl6pPr>
      <a:lvl7pPr marL="2743200" algn="l" rtl="0" eaLnBrk="1" latinLnBrk="0" hangingPunct="1">
        <a:defRPr kumimoji="0" lang="fr-FR">
          <a:solidFill>
            <a:schemeClr val="tx1"/>
          </a:solidFill>
          <a:latin typeface="+mn-lt"/>
          <a:ea typeface="+mn-ea"/>
          <a:cs typeface="+mn-cs"/>
        </a:defRPr>
      </a:lvl7pPr>
      <a:lvl8pPr marL="3200400" algn="l" rtl="0" eaLnBrk="1" latinLnBrk="0" hangingPunct="1">
        <a:defRPr kumimoji="0" lang="fr-FR">
          <a:solidFill>
            <a:schemeClr val="tx1"/>
          </a:solidFill>
          <a:latin typeface="+mn-lt"/>
          <a:ea typeface="+mn-ea"/>
          <a:cs typeface="+mn-cs"/>
        </a:defRPr>
      </a:lvl8pPr>
      <a:lvl9pPr marL="3657600" algn="l" rtl="0" eaLnBrk="1" latinLnBrk="0" hangingPunct="1">
        <a:defRPr kumimoji="0" lang="fr-F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2.xml"/><Relationship Id="rId5" Type="http://schemas.openxmlformats.org/officeDocument/2006/relationships/audio" Target="../media/audio1.wav"/><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Session Admistrateur\Desktop\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68" y="0"/>
            <a:ext cx="9856788" cy="5546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9592" y="2465844"/>
            <a:ext cx="7560840" cy="2308324"/>
          </a:xfrm>
          <a:prstGeom prst="rect">
            <a:avLst/>
          </a:prstGeom>
        </p:spPr>
        <p:txBody>
          <a:bodyPr wrap="square">
            <a:spAutoFit/>
          </a:bodyPr>
          <a:lstStyle/>
          <a:p>
            <a:r>
              <a:rPr lang="fr-FR" sz="2400" dirty="0">
                <a:latin typeface="Angsana New" panose="02020603050405020304" pitchFamily="18" charset="-34"/>
                <a:cs typeface="Angsana New" panose="02020603050405020304" pitchFamily="18" charset="-34"/>
              </a:rPr>
              <a:t>Le château Royal d'Amboise </a:t>
            </a:r>
            <a:endParaRPr lang="fr-FR" sz="2400" dirty="0" smtClean="0">
              <a:latin typeface="Angsana New" panose="02020603050405020304" pitchFamily="18" charset="-34"/>
              <a:cs typeface="Angsana New" panose="02020603050405020304" pitchFamily="18" charset="-34"/>
            </a:endParaRPr>
          </a:p>
          <a:p>
            <a:r>
              <a:rPr lang="fr-FR" sz="2400" dirty="0" smtClean="0">
                <a:latin typeface="Angsana New" panose="02020603050405020304" pitchFamily="18" charset="-34"/>
                <a:cs typeface="Angsana New" panose="02020603050405020304" pitchFamily="18" charset="-34"/>
              </a:rPr>
              <a:t>Ce </a:t>
            </a:r>
            <a:r>
              <a:rPr lang="fr-FR" sz="2400" dirty="0">
                <a:latin typeface="Angsana New" panose="02020603050405020304" pitchFamily="18" charset="-34"/>
                <a:cs typeface="Angsana New" panose="02020603050405020304" pitchFamily="18" charset="-34"/>
              </a:rPr>
              <a:t>monument emblématique et ses jardins paysagers offrent un des plus remarquables panoramas sur la vallée de la Loire, classé au Patrimoine mondial par l'Unesco.</a:t>
            </a:r>
          </a:p>
          <a:p>
            <a:r>
              <a:rPr lang="fr-FR" sz="2400" dirty="0">
                <a:latin typeface="Angsana New" panose="02020603050405020304" pitchFamily="18" charset="-34"/>
                <a:cs typeface="Angsana New" panose="02020603050405020304" pitchFamily="18" charset="-34"/>
              </a:rPr>
              <a:t>Chaque parcours de visite porte un regard singulier sur ce haut-lieu de l'Histoire de France : son rayonnement politique et artistique européen à la Renaissance; les moments intimes de la vie des souverains; la vie quotidienne et les coulisses de la Cour</a:t>
            </a:r>
          </a:p>
        </p:txBody>
      </p:sp>
      <p:pic>
        <p:nvPicPr>
          <p:cNvPr id="32770" name="Picture 2" descr="L:\Session Admistrateur\Desktop\DOSSIER LULU\Im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0372" y="4474666"/>
            <a:ext cx="756084" cy="7504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2144" y="4779862"/>
            <a:ext cx="1164101"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z="2000" b="1" cap="none" spc="150" dirty="0" smtClean="0">
                <a:ln w="11430"/>
                <a:solidFill>
                  <a:srgbClr val="C00000"/>
                </a:solidFill>
                <a:effectLst>
                  <a:outerShdw blurRad="25400" algn="tl" rotWithShape="0">
                    <a:srgbClr val="000000">
                      <a:alpha val="43000"/>
                    </a:srgbClr>
                  </a:outerShdw>
                </a:effectLst>
                <a:latin typeface="Monotype Corsiva" panose="03010101010201010101" pitchFamily="66" charset="0"/>
              </a:rPr>
              <a:t>Lucienne</a:t>
            </a:r>
            <a:endParaRPr lang="fr-FR" sz="2000" b="1" cap="none" spc="150" dirty="0">
              <a:ln w="11430"/>
              <a:solidFill>
                <a:srgbClr val="C00000"/>
              </a:solidFill>
              <a:effectLst>
                <a:outerShdw blurRad="25400" algn="tl" rotWithShape="0">
                  <a:srgbClr val="000000">
                    <a:alpha val="43000"/>
                  </a:srgbClr>
                </a:outerShdw>
              </a:effectLst>
              <a:latin typeface="Monotype Corsiva" panose="03010101010201010101" pitchFamily="66" charset="0"/>
            </a:endParaRPr>
          </a:p>
        </p:txBody>
      </p:sp>
    </p:spTree>
    <p:extLst>
      <p:ext uri="{BB962C8B-B14F-4D97-AF65-F5344CB8AC3E}">
        <p14:creationId xmlns:p14="http://schemas.microsoft.com/office/powerpoint/2010/main" val="1984886725"/>
      </p:ext>
    </p:extLst>
  </p:cSld>
  <p:clrMapOvr>
    <a:masterClrMapping/>
  </p:clrMapOvr>
  <mc:AlternateContent xmlns:mc="http://schemas.openxmlformats.org/markup-compatibility/2006" xmlns:p14="http://schemas.microsoft.com/office/powerpoint/2010/main">
    <mc:Choice Requires="p14">
      <p:transition spd="slow" p14:dur="3000">
        <p14:prism isContent="1"/>
        <p:sndAc>
          <p:stSnd loop="1">
            <p:snd r:embed="rId2" name="Eyes of Eternity by era (HD).wav"/>
          </p:stSnd>
        </p:sndAc>
      </p:transition>
    </mc:Choice>
    <mc:Fallback xmlns="">
      <p:transition spd="slow">
        <p:fade/>
        <p:sndAc>
          <p:stSnd loop="1">
            <p:snd r:embed="rId5" name="Eyes of Eternity by era (HD).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L:\Session Admistrateur\Desktop\Image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308570"/>
            <a:ext cx="9448800" cy="597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527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L:\Session Admistrateur\Desktop\Image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92546"/>
            <a:ext cx="9601201"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136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L:\Session Admistrateur\Desktop\Image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05" y="0"/>
            <a:ext cx="9564688" cy="538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757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Session Admistrateur\Desktop\Image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554"/>
            <a:ext cx="9620250" cy="541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994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L:\Session Admistrateur\Desktop\Imag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 y="-26178"/>
            <a:ext cx="9393237" cy="537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027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L:\Session Admistrateur\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2362"/>
            <a:ext cx="10369551" cy="58340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90316" y="555526"/>
            <a:ext cx="3581429" cy="52322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z="2800" cap="none" spc="150" dirty="0" smtClean="0">
                <a:ln w="11430"/>
                <a:solidFill>
                  <a:srgbClr val="C00000"/>
                </a:solidFill>
                <a:effectLst>
                  <a:outerShdw blurRad="25400" algn="tl" rotWithShape="0">
                    <a:srgbClr val="000000">
                      <a:alpha val="43000"/>
                    </a:srgbClr>
                  </a:outerShdw>
                </a:effectLst>
                <a:latin typeface="Monotype Corsiva" panose="03010101010201010101" pitchFamily="66" charset="0"/>
              </a:rPr>
              <a:t>La Loire vu du château</a:t>
            </a:r>
            <a:endParaRPr lang="fr-FR" sz="2800" cap="none" spc="150" dirty="0">
              <a:ln w="11430"/>
              <a:solidFill>
                <a:srgbClr val="C00000"/>
              </a:solidFill>
              <a:effectLst>
                <a:outerShdw blurRad="25400" algn="tl" rotWithShape="0">
                  <a:srgbClr val="000000">
                    <a:alpha val="43000"/>
                  </a:srgbClr>
                </a:outerShdw>
              </a:effectLst>
              <a:latin typeface="Monotype Corsiva" panose="03010101010201010101" pitchFamily="66" charset="0"/>
            </a:endParaRPr>
          </a:p>
        </p:txBody>
      </p:sp>
    </p:spTree>
    <p:extLst>
      <p:ext uri="{BB962C8B-B14F-4D97-AF65-F5344CB8AC3E}">
        <p14:creationId xmlns:p14="http://schemas.microsoft.com/office/powerpoint/2010/main" val="4135692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Session Admistrateur\Desktop\Image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554"/>
            <a:ext cx="9820275" cy="552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106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L:\Session Admistrateur\Desktop\Imag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9" y="-213243"/>
            <a:ext cx="9491662" cy="534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90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Session Admistrateur\Desktop\Image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236562"/>
            <a:ext cx="9729788" cy="547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937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L:\Session Admistrateur\Desktop\Image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29045"/>
            <a:ext cx="9412288" cy="529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027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8856983" cy="5262979"/>
          </a:xfrm>
          <a:prstGeom prst="rect">
            <a:avLst/>
          </a:prstGeom>
        </p:spPr>
        <p:txBody>
          <a:bodyPr wrap="square">
            <a:spAutoFit/>
          </a:bodyPr>
          <a:lstStyle/>
          <a:p>
            <a:pPr algn="ctr"/>
            <a:r>
              <a:rPr lang="fr-FR" sz="1600" dirty="0">
                <a:latin typeface="Andalus" panose="02020603050405020304" pitchFamily="18" charset="-78"/>
                <a:cs typeface="Andalus" panose="02020603050405020304" pitchFamily="18" charset="-78"/>
              </a:rPr>
              <a:t>Le Siège de la Cour Royale aux XVe. et XVIe. siècles</a:t>
            </a:r>
          </a:p>
          <a:p>
            <a:pPr algn="ctr"/>
            <a:r>
              <a:rPr lang="fr-FR" sz="1600" dirty="0">
                <a:latin typeface="Andalus" panose="02020603050405020304" pitchFamily="18" charset="-78"/>
                <a:cs typeface="Andalus" panose="02020603050405020304" pitchFamily="18" charset="-78"/>
              </a:rPr>
              <a:t>Des origines jusqu'a Louis XI</a:t>
            </a:r>
          </a:p>
          <a:p>
            <a:endParaRPr lang="fr-FR" sz="1600" dirty="0">
              <a:latin typeface="Andalus" panose="02020603050405020304" pitchFamily="18" charset="-78"/>
              <a:cs typeface="Andalus" panose="02020603050405020304" pitchFamily="18" charset="-78"/>
            </a:endParaRPr>
          </a:p>
          <a:p>
            <a:r>
              <a:rPr lang="fr-FR" sz="1600" dirty="0">
                <a:latin typeface="Andalus" panose="02020603050405020304" pitchFamily="18" charset="-78"/>
                <a:cs typeface="Andalus" panose="02020603050405020304" pitchFamily="18" charset="-78"/>
              </a:rPr>
              <a:t>Le promontoire des </a:t>
            </a:r>
            <a:r>
              <a:rPr lang="fr-FR" sz="1600" dirty="0" err="1">
                <a:latin typeface="Andalus" panose="02020603050405020304" pitchFamily="18" charset="-78"/>
                <a:cs typeface="Andalus" panose="02020603050405020304" pitchFamily="18" charset="-78"/>
              </a:rPr>
              <a:t>Châteliers</a:t>
            </a:r>
            <a:r>
              <a:rPr lang="fr-FR" sz="1600" dirty="0">
                <a:latin typeface="Andalus" panose="02020603050405020304" pitchFamily="18" charset="-78"/>
                <a:cs typeface="Andalus" panose="02020603050405020304" pitchFamily="18" charset="-78"/>
              </a:rPr>
              <a:t> constitua dès le néolithique un poste d'observation idéal à la confluence de la Loire et d'un de ses affluents l'Amasse. </a:t>
            </a:r>
            <a:endParaRPr lang="fr-FR" sz="1600" dirty="0" smtClean="0">
              <a:latin typeface="Andalus" panose="02020603050405020304" pitchFamily="18" charset="-78"/>
              <a:cs typeface="Andalus" panose="02020603050405020304" pitchFamily="18" charset="-78"/>
            </a:endParaRPr>
          </a:p>
          <a:p>
            <a:endParaRPr lang="fr-FR" sz="1600" dirty="0" smtClean="0">
              <a:latin typeface="Andalus" panose="02020603050405020304" pitchFamily="18" charset="-78"/>
              <a:cs typeface="Andalus" panose="02020603050405020304" pitchFamily="18" charset="-78"/>
            </a:endParaRPr>
          </a:p>
          <a:p>
            <a:r>
              <a:rPr lang="fr-FR" sz="1600" dirty="0" smtClean="0">
                <a:latin typeface="Andalus" panose="02020603050405020304" pitchFamily="18" charset="-78"/>
                <a:cs typeface="Andalus" panose="02020603050405020304" pitchFamily="18" charset="-78"/>
              </a:rPr>
              <a:t>Ce </a:t>
            </a:r>
            <a:r>
              <a:rPr lang="fr-FR" sz="1600" dirty="0">
                <a:latin typeface="Andalus" panose="02020603050405020304" pitchFamily="18" charset="-78"/>
                <a:cs typeface="Andalus" panose="02020603050405020304" pitchFamily="18" charset="-78"/>
              </a:rPr>
              <a:t>site est dès l'âge de Fer un lieu de production artisanale et d'échanges commerciaux. </a:t>
            </a:r>
            <a:endParaRPr lang="fr-FR" sz="1600" dirty="0" smtClean="0">
              <a:latin typeface="Andalus" panose="02020603050405020304" pitchFamily="18" charset="-78"/>
              <a:cs typeface="Andalus" panose="02020603050405020304" pitchFamily="18" charset="-78"/>
            </a:endParaRPr>
          </a:p>
          <a:p>
            <a:r>
              <a:rPr lang="fr-FR" sz="1600" dirty="0" smtClean="0">
                <a:latin typeface="Andalus" panose="02020603050405020304" pitchFamily="18" charset="-78"/>
                <a:cs typeface="Andalus" panose="02020603050405020304" pitchFamily="18" charset="-78"/>
              </a:rPr>
              <a:t>La </a:t>
            </a:r>
            <a:r>
              <a:rPr lang="fr-FR" sz="1600" dirty="0">
                <a:latin typeface="Andalus" panose="02020603050405020304" pitchFamily="18" charset="-78"/>
                <a:cs typeface="Andalus" panose="02020603050405020304" pitchFamily="18" charset="-78"/>
              </a:rPr>
              <a:t>ville devint la cité principale des </a:t>
            </a:r>
            <a:r>
              <a:rPr lang="fr-FR" sz="1600" dirty="0" err="1">
                <a:latin typeface="Andalus" panose="02020603050405020304" pitchFamily="18" charset="-78"/>
                <a:cs typeface="Andalus" panose="02020603050405020304" pitchFamily="18" charset="-78"/>
              </a:rPr>
              <a:t>Turones</a:t>
            </a:r>
            <a:r>
              <a:rPr lang="fr-FR" sz="1600" dirty="0">
                <a:latin typeface="Andalus" panose="02020603050405020304" pitchFamily="18" charset="-78"/>
                <a:cs typeface="Andalus" panose="02020603050405020304" pitchFamily="18" charset="-78"/>
              </a:rPr>
              <a:t>, peuple celte qui donna son nom à la future province de la Touraine</a:t>
            </a:r>
            <a:r>
              <a:rPr lang="fr-FR" sz="1600" dirty="0" smtClean="0">
                <a:latin typeface="Andalus" panose="02020603050405020304" pitchFamily="18" charset="-78"/>
                <a:cs typeface="Andalus" panose="02020603050405020304" pitchFamily="18" charset="-78"/>
              </a:rPr>
              <a:t>.</a:t>
            </a:r>
          </a:p>
          <a:p>
            <a:endParaRPr lang="fr-FR" sz="1600" dirty="0" smtClean="0">
              <a:latin typeface="Andalus" panose="02020603050405020304" pitchFamily="18" charset="-78"/>
              <a:cs typeface="Andalus" panose="02020603050405020304" pitchFamily="18" charset="-78"/>
            </a:endParaRPr>
          </a:p>
          <a:p>
            <a:r>
              <a:rPr lang="fr-FR" sz="1600" dirty="0" smtClean="0">
                <a:latin typeface="Andalus" panose="02020603050405020304" pitchFamily="18" charset="-78"/>
                <a:cs typeface="Andalus" panose="02020603050405020304" pitchFamily="18" charset="-78"/>
              </a:rPr>
              <a:t> </a:t>
            </a:r>
            <a:r>
              <a:rPr lang="fr-FR" sz="1600" dirty="0">
                <a:latin typeface="Andalus" panose="02020603050405020304" pitchFamily="18" charset="-78"/>
                <a:cs typeface="Andalus" panose="02020603050405020304" pitchFamily="18" charset="-78"/>
              </a:rPr>
              <a:t>Le site est fortifié dès cette époque. Les fortifications sont progressivement édifiées à l'aplomb du rocher. En 503, Amboise entre dans l'histoire à l'occasion de la rencontre de Clovis, Roi des Francs et Alaric, Roi des Wisigoths</a:t>
            </a:r>
            <a:r>
              <a:rPr lang="fr-FR" sz="1600" dirty="0" smtClean="0">
                <a:latin typeface="Andalus" panose="02020603050405020304" pitchFamily="18" charset="-78"/>
                <a:cs typeface="Andalus" panose="02020603050405020304" pitchFamily="18" charset="-78"/>
              </a:rPr>
              <a:t>.</a:t>
            </a:r>
          </a:p>
          <a:p>
            <a:endParaRPr lang="fr-FR" sz="1600" dirty="0" smtClean="0">
              <a:latin typeface="Andalus" panose="02020603050405020304" pitchFamily="18" charset="-78"/>
              <a:cs typeface="Andalus" panose="02020603050405020304" pitchFamily="18" charset="-78"/>
            </a:endParaRPr>
          </a:p>
          <a:p>
            <a:r>
              <a:rPr lang="fr-FR" sz="1600" dirty="0" smtClean="0">
                <a:latin typeface="Andalus" panose="02020603050405020304" pitchFamily="18" charset="-78"/>
                <a:cs typeface="Andalus" panose="02020603050405020304" pitchFamily="18" charset="-78"/>
              </a:rPr>
              <a:t> </a:t>
            </a:r>
            <a:r>
              <a:rPr lang="fr-FR" sz="1600" dirty="0">
                <a:latin typeface="Andalus" panose="02020603050405020304" pitchFamily="18" charset="-78"/>
                <a:cs typeface="Andalus" panose="02020603050405020304" pitchFamily="18" charset="-78"/>
              </a:rPr>
              <a:t>Après la période troublée des invasions normandes, Amboise intègre le domaine des Comtes d'Anjou, puis celui de la maison d'Amboise-Chaumont. En 1214, la Touraine est investie par Philippe-Auguste, Roi de France</a:t>
            </a:r>
            <a:r>
              <a:rPr lang="fr-FR" sz="1600" dirty="0" smtClean="0">
                <a:latin typeface="Andalus" panose="02020603050405020304" pitchFamily="18" charset="-78"/>
                <a:cs typeface="Andalus" panose="02020603050405020304" pitchFamily="18" charset="-78"/>
              </a:rPr>
              <a:t>.</a:t>
            </a:r>
          </a:p>
          <a:p>
            <a:r>
              <a:rPr lang="fr-FR" sz="1600" dirty="0" smtClean="0">
                <a:latin typeface="Andalus" panose="02020603050405020304" pitchFamily="18" charset="-78"/>
                <a:cs typeface="Andalus" panose="02020603050405020304" pitchFamily="18" charset="-78"/>
              </a:rPr>
              <a:t> </a:t>
            </a:r>
            <a:r>
              <a:rPr lang="fr-FR" sz="1600" dirty="0">
                <a:latin typeface="Andalus" panose="02020603050405020304" pitchFamily="18" charset="-78"/>
                <a:cs typeface="Andalus" panose="02020603050405020304" pitchFamily="18" charset="-78"/>
              </a:rPr>
              <a:t>La famille d'Amboise-Chaumont en devient la vassale. Mais en 1431 Louis d'Amboise est condamné à mort pour avoir comploté contre le favori du Roi Charles VII, La </a:t>
            </a:r>
            <a:r>
              <a:rPr lang="fr-FR" sz="1600" dirty="0" err="1">
                <a:latin typeface="Andalus" panose="02020603050405020304" pitchFamily="18" charset="-78"/>
                <a:cs typeface="Andalus" panose="02020603050405020304" pitchFamily="18" charset="-78"/>
              </a:rPr>
              <a:t>Trémouille</a:t>
            </a:r>
            <a:r>
              <a:rPr lang="fr-FR" sz="1600" dirty="0">
                <a:latin typeface="Andalus" panose="02020603050405020304" pitchFamily="18" charset="-78"/>
                <a:cs typeface="Andalus" panose="02020603050405020304" pitchFamily="18" charset="-78"/>
              </a:rPr>
              <a:t>. </a:t>
            </a:r>
            <a:endParaRPr lang="fr-FR" sz="1600" dirty="0" smtClean="0">
              <a:latin typeface="Andalus" panose="02020603050405020304" pitchFamily="18" charset="-78"/>
              <a:cs typeface="Andalus" panose="02020603050405020304" pitchFamily="18" charset="-78"/>
            </a:endParaRPr>
          </a:p>
          <a:p>
            <a:r>
              <a:rPr lang="fr-FR" sz="1600" dirty="0" smtClean="0">
                <a:latin typeface="Andalus" panose="02020603050405020304" pitchFamily="18" charset="-78"/>
                <a:cs typeface="Andalus" panose="02020603050405020304" pitchFamily="18" charset="-78"/>
              </a:rPr>
              <a:t>Louis </a:t>
            </a:r>
            <a:r>
              <a:rPr lang="fr-FR" sz="1600" dirty="0">
                <a:latin typeface="Andalus" panose="02020603050405020304" pitchFamily="18" charset="-78"/>
                <a:cs typeface="Andalus" panose="02020603050405020304" pitchFamily="18" charset="-78"/>
              </a:rPr>
              <a:t>d'Amboise, finalement gracié, doit toutefois renoncer au Château d'Amboise confisqué au profit de la Couronne.</a:t>
            </a:r>
          </a:p>
        </p:txBody>
      </p:sp>
    </p:spTree>
    <p:extLst>
      <p:ext uri="{BB962C8B-B14F-4D97-AF65-F5344CB8AC3E}">
        <p14:creationId xmlns:p14="http://schemas.microsoft.com/office/powerpoint/2010/main" val="3822722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L:\Session Admistrateur\Desktop\Imag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562"/>
            <a:ext cx="9253537" cy="598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027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L:\Session Admistrateur\Desktop\Image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2546"/>
            <a:ext cx="9577388" cy="540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460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L:\Session Admistrateur\Desktop\Imag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4" y="0"/>
            <a:ext cx="9397061" cy="51450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8416" y="4299942"/>
            <a:ext cx="3311319" cy="64633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b="1" cap="none" spc="150" dirty="0" smtClean="0">
                <a:ln w="11430"/>
                <a:effectLst>
                  <a:outerShdw blurRad="25400" algn="tl" rotWithShape="0">
                    <a:srgbClr val="000000">
                      <a:alpha val="43000"/>
                    </a:srgbClr>
                  </a:outerShdw>
                </a:effectLst>
                <a:latin typeface="Monotype Corsiva" panose="03010101010201010101" pitchFamily="66" charset="0"/>
              </a:rPr>
              <a:t>Entrée du ch</a:t>
            </a:r>
            <a:r>
              <a:rPr lang="fr-FR" b="1" spc="150" dirty="0" smtClean="0">
                <a:ln w="11430"/>
                <a:effectLst>
                  <a:outerShdw blurRad="25400" algn="tl" rotWithShape="0">
                    <a:srgbClr val="000000">
                      <a:alpha val="43000"/>
                    </a:srgbClr>
                  </a:outerShdw>
                </a:effectLst>
                <a:latin typeface="Monotype Corsiva" panose="03010101010201010101" pitchFamily="66" charset="0"/>
              </a:rPr>
              <a:t>âteau avec vu sur la chapelle St Hubert</a:t>
            </a:r>
            <a:endParaRPr lang="fr-FR" b="1" cap="none" spc="150" dirty="0">
              <a:ln w="11430"/>
              <a:effectLst>
                <a:outerShdw blurRad="25400" algn="tl" rotWithShape="0">
                  <a:srgbClr val="000000">
                    <a:alpha val="43000"/>
                  </a:srgbClr>
                </a:outerShdw>
              </a:effectLst>
              <a:latin typeface="Monotype Corsiva" panose="03010101010201010101" pitchFamily="66" charset="0"/>
            </a:endParaRPr>
          </a:p>
        </p:txBody>
      </p:sp>
    </p:spTree>
    <p:extLst>
      <p:ext uri="{BB962C8B-B14F-4D97-AF65-F5344CB8AC3E}">
        <p14:creationId xmlns:p14="http://schemas.microsoft.com/office/powerpoint/2010/main" val="1357405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L:\Session Admistrateur\Desktop\2015-23-12 chateau d'amboise &amp; à refaire\PC2300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556" y="-92546"/>
            <a:ext cx="10009112" cy="56276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536" y="448091"/>
            <a:ext cx="4680520" cy="3785652"/>
          </a:xfrm>
          <a:prstGeom prst="rect">
            <a:avLst/>
          </a:prstGeom>
        </p:spPr>
        <p:txBody>
          <a:bodyPr wrap="square">
            <a:spAutoFit/>
          </a:bodyPr>
          <a:lstStyle/>
          <a:p>
            <a:r>
              <a:rPr lang="fr-FR" sz="2000" dirty="0">
                <a:effectLst>
                  <a:outerShdw blurRad="38100" dist="38100" dir="2700000" algn="tl">
                    <a:srgbClr val="000000">
                      <a:alpha val="43137"/>
                    </a:srgbClr>
                  </a:outerShdw>
                </a:effectLst>
                <a:latin typeface="Monotype Corsiva" panose="03010101010201010101" pitchFamily="66" charset="0"/>
              </a:rPr>
              <a:t>La chapelle Saint-Hubert fut édifiée et sculptée entre 1491 et 1496 par des artistes flamands dans le pur goût Gothique flamboyant en tuffeau blanc à l'initiative de Charles-VIII. La chapelle sert ensuite d'oratoire à Anne de Bretagne, avant de devenir la dernière demeure présumée du corps de Léonard de Vinci, mort à Amboise en 1519.</a:t>
            </a:r>
          </a:p>
          <a:p>
            <a:r>
              <a:rPr lang="fr-FR" sz="2000" dirty="0">
                <a:effectLst>
                  <a:outerShdw blurRad="38100" dist="38100" dir="2700000" algn="tl">
                    <a:srgbClr val="000000">
                      <a:alpha val="43137"/>
                    </a:srgbClr>
                  </a:outerShdw>
                </a:effectLst>
                <a:latin typeface="Monotype Corsiva" panose="03010101010201010101" pitchFamily="66" charset="0"/>
              </a:rPr>
              <a:t>Le linteau de la porte d'entrée représente la chasse de Saint-Hubert. Les vitraux, assez récents, retracent des épisodes de la vie de Saint-Louis, et le tympan datant du </a:t>
            </a:r>
            <a:r>
              <a:rPr lang="fr-FR" sz="2000" dirty="0" err="1">
                <a:effectLst>
                  <a:outerShdw blurRad="38100" dist="38100" dir="2700000" algn="tl">
                    <a:srgbClr val="000000">
                      <a:alpha val="43137"/>
                    </a:srgbClr>
                  </a:outerShdw>
                </a:effectLst>
                <a:latin typeface="Monotype Corsiva" panose="03010101010201010101" pitchFamily="66" charset="0"/>
              </a:rPr>
              <a:t>xixe</a:t>
            </a:r>
            <a:r>
              <a:rPr lang="fr-FR" sz="2000" dirty="0">
                <a:effectLst>
                  <a:outerShdw blurRad="38100" dist="38100" dir="2700000" algn="tl">
                    <a:srgbClr val="000000">
                      <a:alpha val="43137"/>
                    </a:srgbClr>
                  </a:outerShdw>
                </a:effectLst>
                <a:latin typeface="Monotype Corsiva" panose="03010101010201010101" pitchFamily="66" charset="0"/>
              </a:rPr>
              <a:t> siècle, représente Charles VIII et Anne de Bretagne</a:t>
            </a:r>
          </a:p>
        </p:txBody>
      </p:sp>
    </p:spTree>
    <p:extLst>
      <p:ext uri="{BB962C8B-B14F-4D97-AF65-F5344CB8AC3E}">
        <p14:creationId xmlns:p14="http://schemas.microsoft.com/office/powerpoint/2010/main" val="4276316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L:\Session Admistrateur\Desktop\2015-23-12 chateau d'amboise &amp; à refaire\PC2300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876" y="-28311"/>
            <a:ext cx="9870913" cy="555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129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L:\Session Admistrateur\Desktop\Ima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82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1666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L:\Session Admistrateur\Desktop\Image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95600" cy="5145088"/>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L:\Session Admistrateur\Desktop\Imag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749" y="-92546"/>
            <a:ext cx="3176588" cy="565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96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L:\Session Admistrateur\Desktop\Image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601201"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306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Session Admistrateur\Desktop\2015-23-12 chateau d'amboise &amp; à refaire\PC2301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236562"/>
            <a:ext cx="9857094" cy="55446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79912" y="4011910"/>
            <a:ext cx="2582758" cy="46166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z="2400" b="1" cap="none" spc="150" dirty="0" smtClean="0">
                <a:ln w="11430"/>
                <a:solidFill>
                  <a:srgbClr val="F8F8F8"/>
                </a:solidFill>
                <a:effectLst>
                  <a:outerShdw blurRad="25400" algn="tl" rotWithShape="0">
                    <a:srgbClr val="000000">
                      <a:alpha val="43000"/>
                    </a:srgbClr>
                  </a:outerShdw>
                </a:effectLst>
                <a:latin typeface="Monotype Corsiva" panose="03010101010201010101" pitchFamily="66" charset="0"/>
              </a:rPr>
              <a:t>Une partie du parc</a:t>
            </a:r>
            <a:endParaRPr lang="fr-FR" sz="2400" b="1" cap="none" spc="150" dirty="0">
              <a:ln w="11430"/>
              <a:solidFill>
                <a:srgbClr val="F8F8F8"/>
              </a:solidFill>
              <a:effectLst>
                <a:outerShdw blurRad="25400" algn="tl" rotWithShape="0">
                  <a:srgbClr val="000000">
                    <a:alpha val="43000"/>
                  </a:srgbClr>
                </a:outerShdw>
              </a:effectLst>
              <a:latin typeface="Monotype Corsiva" panose="03010101010201010101" pitchFamily="66" charset="0"/>
            </a:endParaRPr>
          </a:p>
        </p:txBody>
      </p:sp>
    </p:spTree>
    <p:extLst>
      <p:ext uri="{BB962C8B-B14F-4D97-AF65-F5344CB8AC3E}">
        <p14:creationId xmlns:p14="http://schemas.microsoft.com/office/powerpoint/2010/main" val="4065435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L:\Session Admistrateur\Desktop\Image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64554"/>
            <a:ext cx="9796462" cy="530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853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16" y="123478"/>
            <a:ext cx="8856984" cy="4524315"/>
          </a:xfrm>
          <a:prstGeom prst="rect">
            <a:avLst/>
          </a:prstGeom>
        </p:spPr>
        <p:txBody>
          <a:bodyPr wrap="square">
            <a:spAutoFit/>
          </a:bodyPr>
          <a:lstStyle/>
          <a:p>
            <a:r>
              <a:rPr lang="fr-FR" dirty="0">
                <a:latin typeface="Andalus" panose="02020603050405020304" pitchFamily="18" charset="-78"/>
                <a:cs typeface="Andalus" panose="02020603050405020304" pitchFamily="18" charset="-78"/>
              </a:rPr>
              <a:t>Le Siège de la Cour Royale aux XVe. et XVIe. siècles</a:t>
            </a:r>
          </a:p>
          <a:p>
            <a:r>
              <a:rPr lang="fr-FR" dirty="0">
                <a:latin typeface="Andalus" panose="02020603050405020304" pitchFamily="18" charset="-78"/>
                <a:cs typeface="Andalus" panose="02020603050405020304" pitchFamily="18" charset="-78"/>
              </a:rPr>
              <a:t>Charles VII (1403 / sacre 1422 / 1461) et Marie d'Anjou</a:t>
            </a:r>
          </a:p>
          <a:p>
            <a:endParaRPr lang="fr-FR" dirty="0">
              <a:latin typeface="Andalus" panose="02020603050405020304" pitchFamily="18" charset="-78"/>
              <a:cs typeface="Andalus" panose="02020603050405020304" pitchFamily="18" charset="-78"/>
            </a:endParaRPr>
          </a:p>
          <a:p>
            <a:r>
              <a:rPr lang="fr-FR" dirty="0">
                <a:latin typeface="Andalus" panose="02020603050405020304" pitchFamily="18" charset="-78"/>
                <a:cs typeface="Andalus" panose="02020603050405020304" pitchFamily="18" charset="-78"/>
              </a:rPr>
              <a:t>Son refuge à Bourges marque le début du séjour des Rois en Val de Loire. La Cour s'établit à Loches et à Chinon tandis que le Château fortifié d'Amboise (Tour de l'horloge-XVème s.) héberge les francs-archers</a:t>
            </a:r>
            <a:r>
              <a:rPr lang="fr-FR" dirty="0" smtClean="0">
                <a:latin typeface="Andalus" panose="02020603050405020304" pitchFamily="18" charset="-78"/>
                <a:cs typeface="Andalus" panose="02020603050405020304" pitchFamily="18" charset="-78"/>
              </a:rPr>
              <a:t>.</a:t>
            </a:r>
          </a:p>
          <a:p>
            <a:endParaRPr lang="fr-FR" dirty="0" smtClean="0">
              <a:latin typeface="Andalus" panose="02020603050405020304" pitchFamily="18" charset="-78"/>
              <a:cs typeface="Andalus" panose="02020603050405020304" pitchFamily="18" charset="-78"/>
            </a:endParaRPr>
          </a:p>
          <a:p>
            <a:endParaRPr lang="fr-FR" dirty="0">
              <a:latin typeface="Andalus" panose="02020603050405020304" pitchFamily="18" charset="-78"/>
              <a:cs typeface="Andalus" panose="02020603050405020304" pitchFamily="18" charset="-78"/>
            </a:endParaRPr>
          </a:p>
          <a:p>
            <a:r>
              <a:rPr lang="fr-FR" dirty="0">
                <a:latin typeface="Andalus" panose="02020603050405020304" pitchFamily="18" charset="-78"/>
                <a:cs typeface="Andalus" panose="02020603050405020304" pitchFamily="18" charset="-78"/>
              </a:rPr>
              <a:t>Louis XI (1423 / sacre 1461 / 1483) et Charlotte de Savoie</a:t>
            </a:r>
          </a:p>
          <a:p>
            <a:endParaRPr lang="fr-FR" dirty="0">
              <a:latin typeface="Andalus" panose="02020603050405020304" pitchFamily="18" charset="-78"/>
              <a:cs typeface="Andalus" panose="02020603050405020304" pitchFamily="18" charset="-78"/>
            </a:endParaRPr>
          </a:p>
          <a:p>
            <a:r>
              <a:rPr lang="fr-FR" dirty="0">
                <a:latin typeface="Andalus" panose="02020603050405020304" pitchFamily="18" charset="-78"/>
                <a:cs typeface="Andalus" panose="02020603050405020304" pitchFamily="18" charset="-78"/>
              </a:rPr>
              <a:t>Si le Roi réside en son château de Plessis-lès- Tours (La Riche), il choisit Amboise pour la résidence de la Reine et du Dauphin né à Amboise en 1470. On accède au Château par une rampe et un pont-levis. Un oratoire, appuyé contre le mur d'enceinte au sud, est édifié (sur le futur emplacement de la Chapelle Saint- Hubert). En 1469, le Roi instaure le premier ordre de chevalerie française, l'Ordre de Saint- Michel en la collégiale Saint- Florentin, édifice roman du </a:t>
            </a:r>
            <a:r>
              <a:rPr lang="fr-FR" dirty="0" err="1">
                <a:latin typeface="Andalus" panose="02020603050405020304" pitchFamily="18" charset="-78"/>
                <a:cs typeface="Andalus" panose="02020603050405020304" pitchFamily="18" charset="-78"/>
              </a:rPr>
              <a:t>XIlème</a:t>
            </a:r>
            <a:r>
              <a:rPr lang="fr-FR" dirty="0">
                <a:latin typeface="Andalus" panose="02020603050405020304" pitchFamily="18" charset="-78"/>
                <a:cs typeface="Andalus" panose="02020603050405020304" pitchFamily="18" charset="-78"/>
              </a:rPr>
              <a:t> siècle (démoli au XIXème siècle) situé dans l'enceinte du château.</a:t>
            </a:r>
          </a:p>
        </p:txBody>
      </p:sp>
      <p:pic>
        <p:nvPicPr>
          <p:cNvPr id="9218" name="Picture 2" descr="L:\Session Admistrateur\Desktop\charle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6675" y="123478"/>
            <a:ext cx="681625" cy="94527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L:\Session Admistrateur\Desktop\loui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363" y="1779662"/>
            <a:ext cx="750738" cy="1005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090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L:\Session Admistrateur\Desktop\Image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562"/>
            <a:ext cx="9436100" cy="56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64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L:\Session Admistrateur\Desktop\Image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0"/>
            <a:ext cx="10009188" cy="563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943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L:\Session Admistrateur\Desktop\Image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00" y="-97319"/>
            <a:ext cx="9326563" cy="524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9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L:\Session Admistrateur\Desktop\Image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7" y="-164554"/>
            <a:ext cx="9144000" cy="530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228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L:\Session Admistrateur\Desktop\Image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94"/>
            <a:ext cx="9171814" cy="515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819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L:\Session Admistrateur\Desktop\Image1 (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6411"/>
            <a:ext cx="9252520" cy="5263514"/>
          </a:xfrm>
          <a:prstGeom prst="rect">
            <a:avLst/>
          </a:prstGeom>
          <a:noFill/>
          <a:extLst>
            <a:ext uri="{909E8E84-426E-40DD-AFC4-6F175D3DCCD1}">
              <a14:hiddenFill xmlns:a14="http://schemas.microsoft.com/office/drawing/2010/main">
                <a:solidFill>
                  <a:srgbClr val="FFFFFF"/>
                </a:solidFill>
              </a14:hiddenFill>
            </a:ext>
          </a:extLst>
        </p:spPr>
      </p:pic>
      <p:pic>
        <p:nvPicPr>
          <p:cNvPr id="31747" name="Picture 3" descr="L:\Session Admistrateur\Desktop\Image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3644" y="1707099"/>
            <a:ext cx="1728192" cy="1676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07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548" y="267494"/>
            <a:ext cx="8712968" cy="4801314"/>
          </a:xfrm>
          <a:prstGeom prst="rect">
            <a:avLst/>
          </a:prstGeom>
        </p:spPr>
        <p:txBody>
          <a:bodyPr wrap="square">
            <a:spAutoFit/>
          </a:bodyPr>
          <a:lstStyle/>
          <a:p>
            <a:r>
              <a:rPr lang="fr-FR" dirty="0">
                <a:latin typeface="Andalus" panose="02020603050405020304" pitchFamily="18" charset="-78"/>
                <a:cs typeface="Andalus" panose="02020603050405020304" pitchFamily="18" charset="-78"/>
              </a:rPr>
              <a:t>Le grand bâtisseur d'Amboise : Charles VIII (1470 / sacre 1483 / 1498) et Anne de </a:t>
            </a:r>
            <a:r>
              <a:rPr lang="fr-FR" dirty="0" smtClean="0">
                <a:latin typeface="Andalus" panose="02020603050405020304" pitchFamily="18" charset="-78"/>
                <a:cs typeface="Andalus" panose="02020603050405020304" pitchFamily="18" charset="-78"/>
              </a:rPr>
              <a:t>Bretagne</a:t>
            </a:r>
          </a:p>
          <a:p>
            <a:endParaRPr lang="fr-FR" dirty="0" smtClean="0">
              <a:latin typeface="Andalus" panose="02020603050405020304" pitchFamily="18" charset="-78"/>
              <a:cs typeface="Andalus" panose="02020603050405020304" pitchFamily="18" charset="-78"/>
            </a:endParaRPr>
          </a:p>
          <a:p>
            <a:endParaRPr lang="fr-FR" dirty="0">
              <a:latin typeface="Andalus" panose="02020603050405020304" pitchFamily="18" charset="-78"/>
              <a:cs typeface="Andalus" panose="02020603050405020304" pitchFamily="18" charset="-78"/>
            </a:endParaRPr>
          </a:p>
          <a:p>
            <a:endParaRPr lang="fr-FR" dirty="0">
              <a:latin typeface="Andalus" panose="02020603050405020304" pitchFamily="18" charset="-78"/>
              <a:cs typeface="Andalus" panose="02020603050405020304" pitchFamily="18" charset="-78"/>
            </a:endParaRPr>
          </a:p>
          <a:p>
            <a:r>
              <a:rPr lang="fr-FR" dirty="0">
                <a:latin typeface="Andalus" panose="02020603050405020304" pitchFamily="18" charset="-78"/>
                <a:cs typeface="Andalus" panose="02020603050405020304" pitchFamily="18" charset="-78"/>
              </a:rPr>
              <a:t>Charles VIII est le roi qui séjourna le plus longtemps à Amboise puisqu'il y vit même le jour. Il y vécut avec Anne de Bretagne, son épouse</a:t>
            </a:r>
            <a:r>
              <a:rPr lang="fr-FR" dirty="0" smtClean="0">
                <a:latin typeface="Andalus" panose="02020603050405020304" pitchFamily="18" charset="-78"/>
                <a:cs typeface="Andalus" panose="02020603050405020304" pitchFamily="18" charset="-78"/>
              </a:rPr>
              <a:t>.</a:t>
            </a:r>
          </a:p>
          <a:p>
            <a:endParaRPr lang="fr-FR" dirty="0">
              <a:latin typeface="Andalus" panose="02020603050405020304" pitchFamily="18" charset="-78"/>
              <a:cs typeface="Andalus" panose="02020603050405020304" pitchFamily="18" charset="-78"/>
            </a:endParaRPr>
          </a:p>
          <a:p>
            <a:r>
              <a:rPr lang="fr-FR" dirty="0">
                <a:latin typeface="Andalus" panose="02020603050405020304" pitchFamily="18" charset="-78"/>
                <a:cs typeface="Andalus" panose="02020603050405020304" pitchFamily="18" charset="-78"/>
              </a:rPr>
              <a:t>Bon nombre de leurs emblèmes (l'épée de feu pour Charles VIII ; l'hermine pour Anne de Bretagne) et leurs chiffres, présents dans les pièces du château, attestent de leur présence. Charles VIII est sans nul doute le grand architecte du château puisqu'il consacra toute son énergie à transformer l'ancienne place forte médiévale en un palais gothique somptueux. Il ordonne la construction de deux tours cavalières aux dimensions exceptionnelles. Celles-ci permettent aux carrosses et aux cavaliers de relier la ville aux terrasses du château situées 40 mètres au dessus. Sa mort prématurée le 7 avril 1498 (il décède à l'âge de 28 ans après avoir heurté de la tête un linteau d'une porte du château) l'empêche de voir achevé son grand projet.</a:t>
            </a:r>
          </a:p>
        </p:txBody>
      </p:sp>
      <p:pic>
        <p:nvPicPr>
          <p:cNvPr id="10242" name="Picture 2" descr="L:\Session Admistrateur\Desktop\charle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18037"/>
            <a:ext cx="674257"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865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9502"/>
            <a:ext cx="8568952" cy="2585323"/>
          </a:xfrm>
          <a:prstGeom prst="rect">
            <a:avLst/>
          </a:prstGeom>
        </p:spPr>
        <p:txBody>
          <a:bodyPr wrap="square">
            <a:spAutoFit/>
          </a:bodyPr>
          <a:lstStyle/>
          <a:p>
            <a:endParaRPr lang="fr-FR" dirty="0" smtClean="0"/>
          </a:p>
          <a:p>
            <a:endParaRPr lang="fr-FR" dirty="0"/>
          </a:p>
          <a:p>
            <a:endParaRPr lang="fr-FR" dirty="0" smtClean="0"/>
          </a:p>
          <a:p>
            <a:endParaRPr lang="fr-FR" dirty="0"/>
          </a:p>
          <a:p>
            <a:r>
              <a:rPr lang="fr-FR" dirty="0" smtClean="0"/>
              <a:t>Charles </a:t>
            </a:r>
            <a:r>
              <a:rPr lang="fr-FR" dirty="0"/>
              <a:t>VIII étant décédé sans héritier mâle, son cousin le duc d'Orléans lui succède sous le nom de Louis XII. Le nouveau Roi réside en son fief de Blois tandis que son jeune cousin et héritier présomptif, François d'Angoulême, est éduqué à Amboise. Louis XII poursuit les travaux initiés par Charles VIII dont l'aile perpendiculaire au Logis Charles VIII.</a:t>
            </a:r>
          </a:p>
        </p:txBody>
      </p:sp>
      <p:pic>
        <p:nvPicPr>
          <p:cNvPr id="11266" name="Picture 2" descr="L:\Session Admistrateur\Desktop\louis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781" y="315954"/>
            <a:ext cx="785688" cy="114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323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9502"/>
            <a:ext cx="8640960" cy="5078313"/>
          </a:xfrm>
          <a:prstGeom prst="rect">
            <a:avLst/>
          </a:prstGeom>
        </p:spPr>
        <p:txBody>
          <a:bodyPr wrap="square">
            <a:spAutoFit/>
          </a:bodyPr>
          <a:lstStyle/>
          <a:p>
            <a:r>
              <a:rPr lang="fr-FR" dirty="0"/>
              <a:t>François 1er (1494/1515/1547) et Claude de </a:t>
            </a:r>
            <a:r>
              <a:rPr lang="fr-FR" dirty="0" smtClean="0"/>
              <a:t>France</a:t>
            </a:r>
          </a:p>
          <a:p>
            <a:endParaRPr lang="fr-FR" dirty="0"/>
          </a:p>
          <a:p>
            <a:r>
              <a:rPr lang="fr-FR" dirty="0"/>
              <a:t>A son enfance au château succèdent la victoire de Marignan (14 septembre 1515) et les favorites de la Cour (Françoise de Chateaubriand</a:t>
            </a:r>
            <a:r>
              <a:rPr lang="fr-FR" dirty="0" smtClean="0"/>
              <a:t>).</a:t>
            </a:r>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r>
              <a:rPr lang="fr-FR" dirty="0"/>
              <a:t>Henri II (1519 / sacre 1547 / 1559) et Catherine de </a:t>
            </a:r>
            <a:r>
              <a:rPr lang="fr-FR" dirty="0" smtClean="0"/>
              <a:t>Médicis</a:t>
            </a:r>
          </a:p>
          <a:p>
            <a:endParaRPr lang="fr-FR" dirty="0"/>
          </a:p>
          <a:p>
            <a:r>
              <a:rPr lang="fr-FR" dirty="0"/>
              <a:t>Il est à l'origine de l'édification d'un bâtiment parallèle à l'aile Louis XII (aujourd'hui disparu). Catherine de Médicis, sa femme, apporte au Château l'art de vivre à l'italienne (cf. "Le premier château Renaissance de la Vallée de la Loire").</a:t>
            </a:r>
          </a:p>
          <a:p>
            <a:endParaRPr lang="fr-FR" dirty="0"/>
          </a:p>
        </p:txBody>
      </p:sp>
      <p:pic>
        <p:nvPicPr>
          <p:cNvPr id="12290" name="Picture 2" descr="L:\Session Admistrateur\Desktop\fr1_h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212" y="1563638"/>
            <a:ext cx="1166001" cy="173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875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L:\Session Admistrateur\Deskto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0" y="-9557"/>
            <a:ext cx="9393238" cy="587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05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Session Admistrateur\Desktop\2015-23-12 chateau d'amboise &amp; à refaire\PC2301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468544" cy="53260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555526"/>
            <a:ext cx="8892480" cy="3139321"/>
          </a:xfrm>
          <a:prstGeom prst="rect">
            <a:avLst/>
          </a:prstGeom>
        </p:spPr>
        <p:txBody>
          <a:bodyPr wrap="square">
            <a:spAutoFit/>
          </a:bodyPr>
          <a:lstStyle/>
          <a:p>
            <a:r>
              <a:rPr lang="fr-FR" b="1" dirty="0">
                <a:solidFill>
                  <a:srgbClr val="FFC000"/>
                </a:solidFill>
                <a:effectLst>
                  <a:outerShdw blurRad="38100" dist="38100" dir="2700000" algn="tl">
                    <a:srgbClr val="000000">
                      <a:alpha val="43137"/>
                    </a:srgbClr>
                  </a:outerShdw>
                </a:effectLst>
                <a:latin typeface="Monotype Corsiva" panose="03010101010201010101" pitchFamily="66" charset="0"/>
              </a:rPr>
              <a:t>Amboise « entre deux eaux », la Loire et l'Amasse) est une ville d'Indre-et-Loire située sur les bords de la Loire, dans l'arrondissement de Tours et la région Centre-Val de Loire.</a:t>
            </a:r>
          </a:p>
          <a:p>
            <a:r>
              <a:rPr lang="fr-FR" b="1" dirty="0">
                <a:solidFill>
                  <a:srgbClr val="FFC000"/>
                </a:solidFill>
                <a:effectLst>
                  <a:outerShdw blurRad="38100" dist="38100" dir="2700000" algn="tl">
                    <a:srgbClr val="000000">
                      <a:alpha val="43137"/>
                    </a:srgbClr>
                  </a:outerShdw>
                </a:effectLst>
                <a:latin typeface="Monotype Corsiva" panose="03010101010201010101" pitchFamily="66" charset="0"/>
              </a:rPr>
              <a:t>La cité doit sa renommée au célèbre château royal d'Amboise qui la domine, à la porte de l'Horloge, à la collégiale Saint-Denis, au château du Clos Lucé où s'éteignit Léonard de Vinci, à la demeure royale de Château-Gaillard construite par Charles VIII en 1496, célèbre pour ses jardins aménagés par Dom </a:t>
            </a:r>
            <a:r>
              <a:rPr lang="fr-FR" b="1" dirty="0" err="1">
                <a:solidFill>
                  <a:srgbClr val="FFC000"/>
                </a:solidFill>
                <a:effectLst>
                  <a:outerShdw blurRad="38100" dist="38100" dir="2700000" algn="tl">
                    <a:srgbClr val="000000">
                      <a:alpha val="43137"/>
                    </a:srgbClr>
                  </a:outerShdw>
                </a:effectLst>
                <a:latin typeface="Monotype Corsiva" panose="03010101010201010101" pitchFamily="66" charset="0"/>
              </a:rPr>
              <a:t>Pacello</a:t>
            </a:r>
            <a:r>
              <a:rPr lang="fr-FR" b="1" dirty="0">
                <a:solidFill>
                  <a:srgbClr val="FFC000"/>
                </a:solidFill>
                <a:effectLst>
                  <a:outerShdw blurRad="38100" dist="38100" dir="2700000" algn="tl">
                    <a:srgbClr val="000000">
                      <a:alpha val="43137"/>
                    </a:srgbClr>
                  </a:outerShdw>
                </a:effectLst>
                <a:latin typeface="Monotype Corsiva" panose="03010101010201010101" pitchFamily="66" charset="0"/>
              </a:rPr>
              <a:t> da </a:t>
            </a:r>
            <a:r>
              <a:rPr lang="fr-FR" b="1" dirty="0" err="1">
                <a:solidFill>
                  <a:srgbClr val="FFC000"/>
                </a:solidFill>
                <a:effectLst>
                  <a:outerShdw blurRad="38100" dist="38100" dir="2700000" algn="tl">
                    <a:srgbClr val="000000">
                      <a:alpha val="43137"/>
                    </a:srgbClr>
                  </a:outerShdw>
                </a:effectLst>
                <a:latin typeface="Monotype Corsiva" panose="03010101010201010101" pitchFamily="66" charset="0"/>
              </a:rPr>
              <a:t>Mercogliano</a:t>
            </a:r>
            <a:r>
              <a:rPr lang="fr-FR" b="1" dirty="0">
                <a:solidFill>
                  <a:srgbClr val="FFC000"/>
                </a:solidFill>
                <a:effectLst>
                  <a:outerShdw blurRad="38100" dist="38100" dir="2700000" algn="tl">
                    <a:srgbClr val="000000">
                      <a:alpha val="43137"/>
                    </a:srgbClr>
                  </a:outerShdw>
                </a:effectLst>
                <a:latin typeface="Monotype Corsiva" panose="03010101010201010101" pitchFamily="66" charset="0"/>
              </a:rPr>
              <a:t> et à la proche pagode de </a:t>
            </a:r>
            <a:r>
              <a:rPr lang="fr-FR" b="1" dirty="0" err="1">
                <a:solidFill>
                  <a:srgbClr val="FFC000"/>
                </a:solidFill>
                <a:effectLst>
                  <a:outerShdw blurRad="38100" dist="38100" dir="2700000" algn="tl">
                    <a:srgbClr val="000000">
                      <a:alpha val="43137"/>
                    </a:srgbClr>
                  </a:outerShdw>
                </a:effectLst>
                <a:latin typeface="Monotype Corsiva" panose="03010101010201010101" pitchFamily="66" charset="0"/>
              </a:rPr>
              <a:t>Chanteloup</a:t>
            </a:r>
            <a:r>
              <a:rPr lang="fr-FR" b="1" dirty="0">
                <a:solidFill>
                  <a:srgbClr val="FFC000"/>
                </a:solidFill>
                <a:effectLst>
                  <a:outerShdw blurRad="38100" dist="38100" dir="2700000" algn="tl">
                    <a:srgbClr val="000000">
                      <a:alpha val="43137"/>
                    </a:srgbClr>
                  </a:outerShdw>
                </a:effectLst>
                <a:latin typeface="Monotype Corsiva" panose="03010101010201010101" pitchFamily="66" charset="0"/>
              </a:rPr>
              <a:t>. Son nom est aussi attaché à la sanglante conjuration de 1560.</a:t>
            </a:r>
          </a:p>
          <a:p>
            <a:endParaRPr lang="fr-FR" b="1" dirty="0">
              <a:solidFill>
                <a:srgbClr val="FFC000"/>
              </a:solidFill>
              <a:effectLst>
                <a:outerShdw blurRad="38100" dist="38100" dir="2700000" algn="tl">
                  <a:srgbClr val="000000">
                    <a:alpha val="43137"/>
                  </a:srgbClr>
                </a:outerShdw>
              </a:effectLst>
              <a:latin typeface="Monotype Corsiva" panose="03010101010201010101" pitchFamily="66" charset="0"/>
            </a:endParaRPr>
          </a:p>
          <a:p>
            <a:r>
              <a:rPr lang="fr-FR" b="1" dirty="0">
                <a:solidFill>
                  <a:srgbClr val="FFC000"/>
                </a:solidFill>
                <a:effectLst>
                  <a:outerShdw blurRad="38100" dist="38100" dir="2700000" algn="tl">
                    <a:srgbClr val="000000">
                      <a:alpha val="43137"/>
                    </a:srgbClr>
                  </a:outerShdw>
                </a:effectLst>
                <a:latin typeface="Monotype Corsiva" panose="03010101010201010101" pitchFamily="66" charset="0"/>
              </a:rPr>
              <a:t>C'est l'une des onze communes viticoles de l'aire d'appellation d'origine contrôlée (AOC) « Touraine-</a:t>
            </a:r>
            <a:r>
              <a:rPr lang="fr-FR" b="1" dirty="0" err="1">
                <a:solidFill>
                  <a:srgbClr val="FFC000"/>
                </a:solidFill>
                <a:effectLst>
                  <a:outerShdw blurRad="38100" dist="38100" dir="2700000" algn="tl">
                    <a:srgbClr val="000000">
                      <a:alpha val="43137"/>
                    </a:srgbClr>
                  </a:outerShdw>
                </a:effectLst>
                <a:latin typeface="Monotype Corsiva" panose="03010101010201010101" pitchFamily="66" charset="0"/>
              </a:rPr>
              <a:t>amboise</a:t>
            </a:r>
            <a:r>
              <a:rPr lang="fr-FR" b="1" dirty="0">
                <a:solidFill>
                  <a:srgbClr val="FFC000"/>
                </a:solidFill>
                <a:effectLst>
                  <a:outerShdw blurRad="38100" dist="38100" dir="2700000" algn="tl">
                    <a:srgbClr val="000000">
                      <a:alpha val="43137"/>
                    </a:srgbClr>
                  </a:outerShdw>
                </a:effectLst>
                <a:latin typeface="Monotype Corsiva" panose="03010101010201010101" pitchFamily="66" charset="0"/>
              </a:rPr>
              <a:t> ».</a:t>
            </a:r>
          </a:p>
          <a:p>
            <a:r>
              <a:rPr lang="fr-FR" b="1" dirty="0">
                <a:solidFill>
                  <a:srgbClr val="FFC000"/>
                </a:solidFill>
                <a:effectLst>
                  <a:outerShdw blurRad="38100" dist="38100" dir="2700000" algn="tl">
                    <a:srgbClr val="000000">
                      <a:alpha val="43137"/>
                    </a:srgbClr>
                  </a:outerShdw>
                </a:effectLst>
                <a:latin typeface="Monotype Corsiva" panose="03010101010201010101" pitchFamily="66" charset="0"/>
              </a:rPr>
              <a:t>Amboise est situé dans le périmètre du Val de Loire inscrit au patrimoine mondial de l'UNESCO1</a:t>
            </a:r>
          </a:p>
        </p:txBody>
      </p:sp>
    </p:spTree>
    <p:extLst>
      <p:ext uri="{BB962C8B-B14F-4D97-AF65-F5344CB8AC3E}">
        <p14:creationId xmlns:p14="http://schemas.microsoft.com/office/powerpoint/2010/main" val="208401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L:\Session Admistrateur\Desktop\2015-23-12 chateau d'amboise &amp; à refaire\PC2301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164554"/>
            <a:ext cx="9436540" cy="53080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62020" y="1059582"/>
            <a:ext cx="1835760" cy="46166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z="2400" b="1" cap="none" spc="150" dirty="0" smtClean="0">
                <a:ln w="11430"/>
                <a:solidFill>
                  <a:schemeClr val="bg1"/>
                </a:solidFill>
                <a:effectLst>
                  <a:outerShdw blurRad="25400" algn="tl" rotWithShape="0">
                    <a:srgbClr val="000000">
                      <a:alpha val="43000"/>
                    </a:srgbClr>
                  </a:outerShdw>
                </a:effectLst>
                <a:latin typeface="Monotype Corsiva" panose="03010101010201010101" pitchFamily="66" charset="0"/>
              </a:rPr>
              <a:t>Les </a:t>
            </a:r>
            <a:r>
              <a:rPr lang="fr-FR" sz="2400" b="1" cap="none" spc="150" dirty="0" err="1" smtClean="0">
                <a:ln w="11430"/>
                <a:solidFill>
                  <a:schemeClr val="bg1"/>
                </a:solidFill>
                <a:effectLst>
                  <a:outerShdw blurRad="25400" algn="tl" rotWithShape="0">
                    <a:srgbClr val="000000">
                      <a:alpha val="43000"/>
                    </a:srgbClr>
                  </a:outerShdw>
                </a:effectLst>
                <a:latin typeface="Monotype Corsiva" panose="03010101010201010101" pitchFamily="66" charset="0"/>
              </a:rPr>
              <a:t>ramparts</a:t>
            </a:r>
            <a:endParaRPr lang="fr-FR" sz="2400" b="1" cap="none" spc="150" dirty="0">
              <a:ln w="11430"/>
              <a:solidFill>
                <a:schemeClr val="bg1"/>
              </a:solidFill>
              <a:effectLst>
                <a:outerShdw blurRad="25400" algn="tl" rotWithShape="0">
                  <a:srgbClr val="000000">
                    <a:alpha val="43000"/>
                  </a:srgbClr>
                </a:outerShdw>
              </a:effectLst>
              <a:latin typeface="Monotype Corsiva" panose="03010101010201010101" pitchFamily="66" charset="0"/>
            </a:endParaRPr>
          </a:p>
        </p:txBody>
      </p:sp>
    </p:spTree>
    <p:extLst>
      <p:ext uri="{BB962C8B-B14F-4D97-AF65-F5344CB8AC3E}">
        <p14:creationId xmlns:p14="http://schemas.microsoft.com/office/powerpoint/2010/main" val="1317306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43">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Thème43</Template>
  <TotalTime>170</TotalTime>
  <Words>1088</Words>
  <Application>Microsoft Office PowerPoint</Application>
  <PresentationFormat>Affichage à l'écran (16:9)</PresentationFormat>
  <Paragraphs>62</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Thème43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 User</dc:creator>
  <cp:lastModifiedBy>Windows User</cp:lastModifiedBy>
  <cp:revision>21</cp:revision>
  <dcterms:created xsi:type="dcterms:W3CDTF">2016-01-17T15:32:11Z</dcterms:created>
  <dcterms:modified xsi:type="dcterms:W3CDTF">2016-02-10T16:41:22Z</dcterms:modified>
</cp:coreProperties>
</file>